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00" r:id="rId2"/>
    <p:sldMasterId id="2147483660" r:id="rId3"/>
  </p:sldMasterIdLst>
  <p:notesMasterIdLst>
    <p:notesMasterId r:id="rId16"/>
  </p:notesMasterIdLst>
  <p:handoutMasterIdLst>
    <p:handoutMasterId r:id="rId17"/>
  </p:handoutMasterIdLst>
  <p:sldIdLst>
    <p:sldId id="2076137555" r:id="rId4"/>
    <p:sldId id="2076137624" r:id="rId5"/>
    <p:sldId id="274" r:id="rId6"/>
    <p:sldId id="298" r:id="rId7"/>
    <p:sldId id="2076137614" r:id="rId8"/>
    <p:sldId id="2076137626" r:id="rId9"/>
    <p:sldId id="2076137627" r:id="rId10"/>
    <p:sldId id="2076137630" r:id="rId11"/>
    <p:sldId id="2076137631" r:id="rId12"/>
    <p:sldId id="2076137632" r:id="rId13"/>
    <p:sldId id="2076137634" r:id="rId14"/>
    <p:sldId id="207613763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B295EB-DE07-42D5-8A9F-820BA0730E46}" v="18" dt="2024-03-01T16:31:59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8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 Sharma" userId="2fd2cd91-3611-45d0-b10f-915cc7465bb7" providerId="ADAL" clId="{A8B295EB-DE07-42D5-8A9F-820BA0730E46}"/>
    <pc:docChg chg="custSel modSld">
      <pc:chgData name="Mohit Sharma" userId="2fd2cd91-3611-45d0-b10f-915cc7465bb7" providerId="ADAL" clId="{A8B295EB-DE07-42D5-8A9F-820BA0730E46}" dt="2024-03-01T16:32:06.866" v="39" actId="1076"/>
      <pc:docMkLst>
        <pc:docMk/>
      </pc:docMkLst>
      <pc:sldChg chg="addSp modSp">
        <pc:chgData name="Mohit Sharma" userId="2fd2cd91-3611-45d0-b10f-915cc7465bb7" providerId="ADAL" clId="{A8B295EB-DE07-42D5-8A9F-820BA0730E46}" dt="2024-02-15T15:23:21.925" v="11"/>
        <pc:sldMkLst>
          <pc:docMk/>
          <pc:sldMk cId="3543776842" sldId="274"/>
        </pc:sldMkLst>
        <pc:picChg chg="add mod">
          <ac:chgData name="Mohit Sharma" userId="2fd2cd91-3611-45d0-b10f-915cc7465bb7" providerId="ADAL" clId="{A8B295EB-DE07-42D5-8A9F-820BA0730E46}" dt="2024-02-15T15:23:21.925" v="11"/>
          <ac:picMkLst>
            <pc:docMk/>
            <pc:sldMk cId="3543776842" sldId="274"/>
            <ac:picMk id="4" creationId="{F8710296-154A-70BD-2E0C-BCEBF070C08A}"/>
          </ac:picMkLst>
        </pc:picChg>
      </pc:sldChg>
      <pc:sldChg chg="addSp modSp">
        <pc:chgData name="Mohit Sharma" userId="2fd2cd91-3611-45d0-b10f-915cc7465bb7" providerId="ADAL" clId="{A8B295EB-DE07-42D5-8A9F-820BA0730E46}" dt="2024-02-15T15:23:24.203" v="12"/>
        <pc:sldMkLst>
          <pc:docMk/>
          <pc:sldMk cId="1043287429" sldId="298"/>
        </pc:sldMkLst>
        <pc:picChg chg="add mod">
          <ac:chgData name="Mohit Sharma" userId="2fd2cd91-3611-45d0-b10f-915cc7465bb7" providerId="ADAL" clId="{A8B295EB-DE07-42D5-8A9F-820BA0730E46}" dt="2024-02-15T15:23:24.203" v="12"/>
          <ac:picMkLst>
            <pc:docMk/>
            <pc:sldMk cId="1043287429" sldId="298"/>
            <ac:picMk id="2" creationId="{D90CD63D-3348-039B-71B9-3AE444F1B6BC}"/>
          </ac:picMkLst>
        </pc:picChg>
      </pc:sldChg>
      <pc:sldChg chg="addSp delSp modSp mod">
        <pc:chgData name="Mohit Sharma" userId="2fd2cd91-3611-45d0-b10f-915cc7465bb7" providerId="ADAL" clId="{A8B295EB-DE07-42D5-8A9F-820BA0730E46}" dt="2024-02-15T15:29:11.042" v="26" actId="1076"/>
        <pc:sldMkLst>
          <pc:docMk/>
          <pc:sldMk cId="929590707" sldId="2076137555"/>
        </pc:sldMkLst>
        <pc:spChg chg="del mod">
          <ac:chgData name="Mohit Sharma" userId="2fd2cd91-3611-45d0-b10f-915cc7465bb7" providerId="ADAL" clId="{A8B295EB-DE07-42D5-8A9F-820BA0730E46}" dt="2024-02-15T15:29:01.249" v="20" actId="478"/>
          <ac:spMkLst>
            <pc:docMk/>
            <pc:sldMk cId="929590707" sldId="2076137555"/>
            <ac:spMk id="4" creationId="{532B8320-A2B7-86D5-0863-DE6DFEAD7EAB}"/>
          </ac:spMkLst>
        </pc:spChg>
        <pc:spChg chg="add del mod">
          <ac:chgData name="Mohit Sharma" userId="2fd2cd91-3611-45d0-b10f-915cc7465bb7" providerId="ADAL" clId="{A8B295EB-DE07-42D5-8A9F-820BA0730E46}" dt="2024-02-15T15:29:03.864" v="22" actId="478"/>
          <ac:spMkLst>
            <pc:docMk/>
            <pc:sldMk cId="929590707" sldId="2076137555"/>
            <ac:spMk id="5" creationId="{FCA10D6C-DAF2-BDC1-FDE4-419CDAF59384}"/>
          </ac:spMkLst>
        </pc:spChg>
        <pc:picChg chg="add mod">
          <ac:chgData name="Mohit Sharma" userId="2fd2cd91-3611-45d0-b10f-915cc7465bb7" providerId="ADAL" clId="{A8B295EB-DE07-42D5-8A9F-820BA0730E46}" dt="2024-02-15T15:29:11.042" v="26" actId="1076"/>
          <ac:picMkLst>
            <pc:docMk/>
            <pc:sldMk cId="929590707" sldId="2076137555"/>
            <ac:picMk id="2" creationId="{C9AE25BE-1E31-04C8-C184-7706AA028E9D}"/>
          </ac:picMkLst>
        </pc:picChg>
        <pc:picChg chg="del">
          <ac:chgData name="Mohit Sharma" userId="2fd2cd91-3611-45d0-b10f-915cc7465bb7" providerId="ADAL" clId="{A8B295EB-DE07-42D5-8A9F-820BA0730E46}" dt="2024-02-15T15:29:02.776" v="21" actId="478"/>
          <ac:picMkLst>
            <pc:docMk/>
            <pc:sldMk cId="929590707" sldId="2076137555"/>
            <ac:picMk id="6" creationId="{8126E5CC-4005-D483-1524-CEE11C83BBD7}"/>
          </ac:picMkLst>
        </pc:picChg>
      </pc:sldChg>
      <pc:sldChg chg="addSp modSp">
        <pc:chgData name="Mohit Sharma" userId="2fd2cd91-3611-45d0-b10f-915cc7465bb7" providerId="ADAL" clId="{A8B295EB-DE07-42D5-8A9F-820BA0730E46}" dt="2024-02-15T15:23:27.252" v="13"/>
        <pc:sldMkLst>
          <pc:docMk/>
          <pc:sldMk cId="1157344453" sldId="2076137614"/>
        </pc:sldMkLst>
        <pc:picChg chg="add mod">
          <ac:chgData name="Mohit Sharma" userId="2fd2cd91-3611-45d0-b10f-915cc7465bb7" providerId="ADAL" clId="{A8B295EB-DE07-42D5-8A9F-820BA0730E46}" dt="2024-02-15T15:23:27.252" v="13"/>
          <ac:picMkLst>
            <pc:docMk/>
            <pc:sldMk cId="1157344453" sldId="2076137614"/>
            <ac:picMk id="3" creationId="{34FFCC8C-F88B-E2A7-1BB5-01B8EA000C36}"/>
          </ac:picMkLst>
        </pc:picChg>
      </pc:sldChg>
      <pc:sldChg chg="addSp modSp">
        <pc:chgData name="Mohit Sharma" userId="2fd2cd91-3611-45d0-b10f-915cc7465bb7" providerId="ADAL" clId="{A8B295EB-DE07-42D5-8A9F-820BA0730E46}" dt="2024-02-15T15:23:10.280" v="10"/>
        <pc:sldMkLst>
          <pc:docMk/>
          <pc:sldMk cId="3671310474" sldId="2076137624"/>
        </pc:sldMkLst>
        <pc:picChg chg="add mod">
          <ac:chgData name="Mohit Sharma" userId="2fd2cd91-3611-45d0-b10f-915cc7465bb7" providerId="ADAL" clId="{A8B295EB-DE07-42D5-8A9F-820BA0730E46}" dt="2024-02-15T15:23:10.280" v="10"/>
          <ac:picMkLst>
            <pc:docMk/>
            <pc:sldMk cId="3671310474" sldId="2076137624"/>
            <ac:picMk id="2" creationId="{51A38BCF-5306-43CF-B602-4B2EF5F7A684}"/>
          </ac:picMkLst>
        </pc:picChg>
      </pc:sldChg>
      <pc:sldChg chg="addSp modSp">
        <pc:chgData name="Mohit Sharma" userId="2fd2cd91-3611-45d0-b10f-915cc7465bb7" providerId="ADAL" clId="{A8B295EB-DE07-42D5-8A9F-820BA0730E46}" dt="2024-02-15T15:23:29.228" v="14"/>
        <pc:sldMkLst>
          <pc:docMk/>
          <pc:sldMk cId="3145311734" sldId="2076137626"/>
        </pc:sldMkLst>
        <pc:picChg chg="add mod">
          <ac:chgData name="Mohit Sharma" userId="2fd2cd91-3611-45d0-b10f-915cc7465bb7" providerId="ADAL" clId="{A8B295EB-DE07-42D5-8A9F-820BA0730E46}" dt="2024-02-15T15:23:29.228" v="14"/>
          <ac:picMkLst>
            <pc:docMk/>
            <pc:sldMk cId="3145311734" sldId="2076137626"/>
            <ac:picMk id="5" creationId="{2051C952-48D5-FD00-2771-B331227FE872}"/>
          </ac:picMkLst>
        </pc:picChg>
      </pc:sldChg>
      <pc:sldChg chg="addSp modSp">
        <pc:chgData name="Mohit Sharma" userId="2fd2cd91-3611-45d0-b10f-915cc7465bb7" providerId="ADAL" clId="{A8B295EB-DE07-42D5-8A9F-820BA0730E46}" dt="2024-02-15T15:23:31.201" v="15"/>
        <pc:sldMkLst>
          <pc:docMk/>
          <pc:sldMk cId="3412030468" sldId="2076137627"/>
        </pc:sldMkLst>
        <pc:picChg chg="add mod">
          <ac:chgData name="Mohit Sharma" userId="2fd2cd91-3611-45d0-b10f-915cc7465bb7" providerId="ADAL" clId="{A8B295EB-DE07-42D5-8A9F-820BA0730E46}" dt="2024-02-15T15:23:31.201" v="15"/>
          <ac:picMkLst>
            <pc:docMk/>
            <pc:sldMk cId="3412030468" sldId="2076137627"/>
            <ac:picMk id="2" creationId="{94918013-4D8E-57FB-84D3-095C00600D55}"/>
          </ac:picMkLst>
        </pc:picChg>
      </pc:sldChg>
      <pc:sldChg chg="addSp modSp">
        <pc:chgData name="Mohit Sharma" userId="2fd2cd91-3611-45d0-b10f-915cc7465bb7" providerId="ADAL" clId="{A8B295EB-DE07-42D5-8A9F-820BA0730E46}" dt="2024-02-15T15:23:33.084" v="16"/>
        <pc:sldMkLst>
          <pc:docMk/>
          <pc:sldMk cId="67625282" sldId="2076137630"/>
        </pc:sldMkLst>
        <pc:picChg chg="add mod">
          <ac:chgData name="Mohit Sharma" userId="2fd2cd91-3611-45d0-b10f-915cc7465bb7" providerId="ADAL" clId="{A8B295EB-DE07-42D5-8A9F-820BA0730E46}" dt="2024-02-15T15:23:33.084" v="16"/>
          <ac:picMkLst>
            <pc:docMk/>
            <pc:sldMk cId="67625282" sldId="2076137630"/>
            <ac:picMk id="2" creationId="{061EB8B9-4DF2-81BE-4950-90B71D01E8DE}"/>
          </ac:picMkLst>
        </pc:picChg>
      </pc:sldChg>
      <pc:sldChg chg="addSp modSp">
        <pc:chgData name="Mohit Sharma" userId="2fd2cd91-3611-45d0-b10f-915cc7465bb7" providerId="ADAL" clId="{A8B295EB-DE07-42D5-8A9F-820BA0730E46}" dt="2024-02-15T15:23:35.564" v="17"/>
        <pc:sldMkLst>
          <pc:docMk/>
          <pc:sldMk cId="223366131" sldId="2076137631"/>
        </pc:sldMkLst>
        <pc:picChg chg="add mod">
          <ac:chgData name="Mohit Sharma" userId="2fd2cd91-3611-45d0-b10f-915cc7465bb7" providerId="ADAL" clId="{A8B295EB-DE07-42D5-8A9F-820BA0730E46}" dt="2024-02-15T15:23:35.564" v="17"/>
          <ac:picMkLst>
            <pc:docMk/>
            <pc:sldMk cId="223366131" sldId="2076137631"/>
            <ac:picMk id="2" creationId="{25D30ACA-4A8B-F295-72A3-16B1A75C0D5F}"/>
          </ac:picMkLst>
        </pc:picChg>
      </pc:sldChg>
      <pc:sldChg chg="addSp modSp">
        <pc:chgData name="Mohit Sharma" userId="2fd2cd91-3611-45d0-b10f-915cc7465bb7" providerId="ADAL" clId="{A8B295EB-DE07-42D5-8A9F-820BA0730E46}" dt="2024-02-15T15:23:37.710" v="18"/>
        <pc:sldMkLst>
          <pc:docMk/>
          <pc:sldMk cId="1464525207" sldId="2076137632"/>
        </pc:sldMkLst>
        <pc:picChg chg="add mod">
          <ac:chgData name="Mohit Sharma" userId="2fd2cd91-3611-45d0-b10f-915cc7465bb7" providerId="ADAL" clId="{A8B295EB-DE07-42D5-8A9F-820BA0730E46}" dt="2024-02-15T15:23:37.710" v="18"/>
          <ac:picMkLst>
            <pc:docMk/>
            <pc:sldMk cId="1464525207" sldId="2076137632"/>
            <ac:picMk id="4" creationId="{17439B1B-1D0B-A254-ACCF-EBBE1A459D1C}"/>
          </ac:picMkLst>
        </pc:picChg>
      </pc:sldChg>
      <pc:sldChg chg="addSp modSp">
        <pc:chgData name="Mohit Sharma" userId="2fd2cd91-3611-45d0-b10f-915cc7465bb7" providerId="ADAL" clId="{A8B295EB-DE07-42D5-8A9F-820BA0730E46}" dt="2024-02-15T15:23:39.579" v="19"/>
        <pc:sldMkLst>
          <pc:docMk/>
          <pc:sldMk cId="3410834381" sldId="2076137634"/>
        </pc:sldMkLst>
        <pc:picChg chg="add mod">
          <ac:chgData name="Mohit Sharma" userId="2fd2cd91-3611-45d0-b10f-915cc7465bb7" providerId="ADAL" clId="{A8B295EB-DE07-42D5-8A9F-820BA0730E46}" dt="2024-02-15T15:23:39.579" v="19"/>
          <ac:picMkLst>
            <pc:docMk/>
            <pc:sldMk cId="3410834381" sldId="2076137634"/>
            <ac:picMk id="4" creationId="{B4D296D1-BBD1-CFDA-A92F-753ABEDE4DC5}"/>
          </ac:picMkLst>
        </pc:picChg>
      </pc:sldChg>
      <pc:sldChg chg="addSp delSp modSp mod">
        <pc:chgData name="Mohit Sharma" userId="2fd2cd91-3611-45d0-b10f-915cc7465bb7" providerId="ADAL" clId="{A8B295EB-DE07-42D5-8A9F-820BA0730E46}" dt="2024-03-01T16:32:06.866" v="39" actId="1076"/>
        <pc:sldMkLst>
          <pc:docMk/>
          <pc:sldMk cId="2405530422" sldId="2076137635"/>
        </pc:sldMkLst>
        <pc:spChg chg="del">
          <ac:chgData name="Mohit Sharma" userId="2fd2cd91-3611-45d0-b10f-915cc7465bb7" providerId="ADAL" clId="{A8B295EB-DE07-42D5-8A9F-820BA0730E46}" dt="2024-03-01T16:32:01.766" v="38" actId="478"/>
          <ac:spMkLst>
            <pc:docMk/>
            <pc:sldMk cId="2405530422" sldId="2076137635"/>
            <ac:spMk id="11" creationId="{004E2734-8BB3-DFE7-820D-B0439065DD88}"/>
          </ac:spMkLst>
        </pc:spChg>
        <pc:picChg chg="add del mod">
          <ac:chgData name="Mohit Sharma" userId="2fd2cd91-3611-45d0-b10f-915cc7465bb7" providerId="ADAL" clId="{A8B295EB-DE07-42D5-8A9F-820BA0730E46}" dt="2024-03-01T16:31:54.448" v="36" actId="478"/>
          <ac:picMkLst>
            <pc:docMk/>
            <pc:sldMk cId="2405530422" sldId="2076137635"/>
            <ac:picMk id="3" creationId="{A4BE5AC2-4558-A29E-FEB7-82AA10AE2347}"/>
          </ac:picMkLst>
        </pc:picChg>
        <pc:picChg chg="del">
          <ac:chgData name="Mohit Sharma" userId="2fd2cd91-3611-45d0-b10f-915cc7465bb7" providerId="ADAL" clId="{A8B295EB-DE07-42D5-8A9F-820BA0730E46}" dt="2024-03-01T16:31:59.247" v="37" actId="478"/>
          <ac:picMkLst>
            <pc:docMk/>
            <pc:sldMk cId="2405530422" sldId="2076137635"/>
            <ac:picMk id="13" creationId="{FAF679F1-6BB7-5D3F-6B45-62D4A086344E}"/>
          </ac:picMkLst>
        </pc:picChg>
        <pc:picChg chg="mod">
          <ac:chgData name="Mohit Sharma" userId="2fd2cd91-3611-45d0-b10f-915cc7465bb7" providerId="ADAL" clId="{A8B295EB-DE07-42D5-8A9F-820BA0730E46}" dt="2024-03-01T16:32:06.866" v="39" actId="1076"/>
          <ac:picMkLst>
            <pc:docMk/>
            <pc:sldMk cId="2405530422" sldId="2076137635"/>
            <ac:picMk id="14" creationId="{EA4E74EF-4CC7-29D2-ABD0-6F6EBD7AC157}"/>
          </ac:picMkLst>
        </pc:picChg>
        <pc:picChg chg="del">
          <ac:chgData name="Mohit Sharma" userId="2fd2cd91-3611-45d0-b10f-915cc7465bb7" providerId="ADAL" clId="{A8B295EB-DE07-42D5-8A9F-820BA0730E46}" dt="2024-03-01T16:31:59.247" v="37" actId="478"/>
          <ac:picMkLst>
            <pc:docMk/>
            <pc:sldMk cId="2405530422" sldId="2076137635"/>
            <ac:picMk id="1026" creationId="{A0C79505-41DE-0C7B-829D-AE80DCA28AA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Relationship Id="rId4" Type="http://schemas.openxmlformats.org/officeDocument/2006/relationships/image" Target="../media/image5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Relationship Id="rId4" Type="http://schemas.openxmlformats.org/officeDocument/2006/relationships/image" Target="../media/image5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E81C87-9BA6-4FA2-B52A-744B673B6293}" type="doc">
      <dgm:prSet loTypeId="urn:microsoft.com/office/officeart/2008/layout/PictureStrips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13278C-6251-4A40-B827-A788F4D951E7}">
      <dgm:prSet phldrT="[Text]" custT="1"/>
      <dgm:spPr/>
      <dgm:t>
        <a:bodyPr/>
        <a:lstStyle/>
        <a:p>
          <a:r>
            <a:rPr lang="nb-NO" sz="1600" b="0" i="0">
              <a:latin typeface="Cavolini" panose="03000502040302020204" pitchFamily="66" charset="0"/>
              <a:cs typeface="Cavolini" panose="03000502040302020204" pitchFamily="66" charset="0"/>
            </a:rPr>
            <a:t>Hybrid Workplace</a:t>
          </a:r>
          <a:endParaRPr lang="en-US" sz="1600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EC0B5BF2-2237-4B9C-8C7B-E3A9712CFC03}" type="parTrans" cxnId="{79F66AB1-B5D1-487B-9E10-11820B8C7D49}">
      <dgm:prSet/>
      <dgm:spPr/>
      <dgm:t>
        <a:bodyPr/>
        <a:lstStyle/>
        <a:p>
          <a:endParaRPr lang="en-US"/>
        </a:p>
      </dgm:t>
    </dgm:pt>
    <dgm:pt modelId="{A5E49EB8-5E73-4191-A3EF-E179A7AEEAAA}" type="sibTrans" cxnId="{79F66AB1-B5D1-487B-9E10-11820B8C7D49}">
      <dgm:prSet/>
      <dgm:spPr/>
      <dgm:t>
        <a:bodyPr/>
        <a:lstStyle/>
        <a:p>
          <a:endParaRPr lang="en-US"/>
        </a:p>
      </dgm:t>
    </dgm:pt>
    <dgm:pt modelId="{87561B45-3DC0-447E-A269-5B5BC7BB6375}">
      <dgm:prSet phldrT="[Text]" custT="1"/>
      <dgm:spPr/>
      <dgm:t>
        <a:bodyPr/>
        <a:lstStyle/>
        <a:p>
          <a:r>
            <a:rPr lang="en-US" sz="1600">
              <a:latin typeface="Cavolini" panose="03000502040302020204" pitchFamily="66" charset="0"/>
              <a:cs typeface="Cavolini" panose="03000502040302020204" pitchFamily="66" charset="0"/>
            </a:rPr>
            <a:t>No traditional perimeter security</a:t>
          </a:r>
        </a:p>
      </dgm:t>
    </dgm:pt>
    <dgm:pt modelId="{2C88BD88-83AF-439A-B12E-70E1E214F9D0}" type="parTrans" cxnId="{F4367341-FCDA-4766-902F-0D800884367C}">
      <dgm:prSet/>
      <dgm:spPr/>
      <dgm:t>
        <a:bodyPr/>
        <a:lstStyle/>
        <a:p>
          <a:endParaRPr lang="en-US"/>
        </a:p>
      </dgm:t>
    </dgm:pt>
    <dgm:pt modelId="{60776C33-7C05-4F41-950E-410EF9EF7CE9}" type="sibTrans" cxnId="{F4367341-FCDA-4766-902F-0D800884367C}">
      <dgm:prSet/>
      <dgm:spPr/>
      <dgm:t>
        <a:bodyPr/>
        <a:lstStyle/>
        <a:p>
          <a:endParaRPr lang="en-US"/>
        </a:p>
      </dgm:t>
    </dgm:pt>
    <dgm:pt modelId="{FE9B919F-6812-4D54-9D21-4D7CDEB41110}">
      <dgm:prSet phldrT="[Text]" custT="1"/>
      <dgm:spPr/>
      <dgm:t>
        <a:bodyPr/>
        <a:lstStyle/>
        <a:p>
          <a:r>
            <a:rPr lang="en-US" sz="1600">
              <a:latin typeface="Cavolini" panose="03000502040302020204" pitchFamily="66" charset="0"/>
              <a:cs typeface="Cavolini" panose="03000502040302020204" pitchFamily="66" charset="0"/>
            </a:rPr>
            <a:t>Dark Data</a:t>
          </a:r>
        </a:p>
      </dgm:t>
    </dgm:pt>
    <dgm:pt modelId="{D07CAF3C-46E4-406B-A87A-86D119EFB40A}" type="parTrans" cxnId="{3642355F-5849-45A3-A8CB-7E5F9ED92568}">
      <dgm:prSet/>
      <dgm:spPr/>
      <dgm:t>
        <a:bodyPr/>
        <a:lstStyle/>
        <a:p>
          <a:endParaRPr lang="en-US"/>
        </a:p>
      </dgm:t>
    </dgm:pt>
    <dgm:pt modelId="{D9704424-5D66-44F0-A8D6-856C6B49FC66}" type="sibTrans" cxnId="{3642355F-5849-45A3-A8CB-7E5F9ED92568}">
      <dgm:prSet/>
      <dgm:spPr/>
      <dgm:t>
        <a:bodyPr/>
        <a:lstStyle/>
        <a:p>
          <a:endParaRPr lang="en-US"/>
        </a:p>
      </dgm:t>
    </dgm:pt>
    <dgm:pt modelId="{8E5DC3B8-A49B-4A45-B02A-4D618124337D}">
      <dgm:prSet phldrT="[Text]" custT="1"/>
      <dgm:spPr/>
      <dgm:t>
        <a:bodyPr/>
        <a:lstStyle/>
        <a:p>
          <a:r>
            <a:rPr lang="en-US" sz="1600">
              <a:latin typeface="Cavolini" panose="03000502040302020204" pitchFamily="66" charset="0"/>
              <a:cs typeface="Cavolini" panose="03000502040302020204" pitchFamily="66" charset="0"/>
            </a:rPr>
            <a:t>Distributed data estate</a:t>
          </a:r>
        </a:p>
      </dgm:t>
    </dgm:pt>
    <dgm:pt modelId="{F529C378-C0E3-4276-94C5-4770031A0410}" type="parTrans" cxnId="{721E40F1-4442-4405-80A8-2F5DF8CBD3A1}">
      <dgm:prSet/>
      <dgm:spPr/>
      <dgm:t>
        <a:bodyPr/>
        <a:lstStyle/>
        <a:p>
          <a:endParaRPr lang="en-US"/>
        </a:p>
      </dgm:t>
    </dgm:pt>
    <dgm:pt modelId="{29D0F4D9-D9EE-4867-8218-FAF927F07948}" type="sibTrans" cxnId="{721E40F1-4442-4405-80A8-2F5DF8CBD3A1}">
      <dgm:prSet/>
      <dgm:spPr/>
      <dgm:t>
        <a:bodyPr/>
        <a:lstStyle/>
        <a:p>
          <a:endParaRPr lang="en-US"/>
        </a:p>
      </dgm:t>
    </dgm:pt>
    <dgm:pt modelId="{21B6B422-6A6E-4440-B718-2A4468E5EA2D}">
      <dgm:prSet phldrT="[Text]" custT="1"/>
      <dgm:spPr/>
      <dgm:t>
        <a:bodyPr/>
        <a:lstStyle/>
        <a:p>
          <a:r>
            <a:rPr lang="en-US" sz="1600">
              <a:latin typeface="Cavolini" panose="03000502040302020204" pitchFamily="66" charset="0"/>
              <a:cs typeface="Cavolini" panose="03000502040302020204" pitchFamily="66" charset="0"/>
            </a:rPr>
            <a:t>Unified view for Risk and Compliance</a:t>
          </a:r>
        </a:p>
      </dgm:t>
    </dgm:pt>
    <dgm:pt modelId="{6BAC7E27-DEA6-4B39-9305-46BCA9AB8B04}" type="parTrans" cxnId="{5A2F6B5C-1107-4912-88D6-F6D6674D2CFE}">
      <dgm:prSet/>
      <dgm:spPr/>
      <dgm:t>
        <a:bodyPr/>
        <a:lstStyle/>
        <a:p>
          <a:endParaRPr lang="en-US"/>
        </a:p>
      </dgm:t>
    </dgm:pt>
    <dgm:pt modelId="{2C5AE219-BF1B-43F8-A61C-9EB2C9DA51A6}" type="sibTrans" cxnId="{5A2F6B5C-1107-4912-88D6-F6D6674D2CFE}">
      <dgm:prSet/>
      <dgm:spPr/>
      <dgm:t>
        <a:bodyPr/>
        <a:lstStyle/>
        <a:p>
          <a:endParaRPr lang="en-US"/>
        </a:p>
      </dgm:t>
    </dgm:pt>
    <dgm:pt modelId="{601277B8-D5C2-4268-8BD3-5E6BB54D5CF7}">
      <dgm:prSet phldrT="[Text]" custT="1"/>
      <dgm:spPr/>
      <dgm:t>
        <a:bodyPr/>
        <a:lstStyle/>
        <a:p>
          <a:r>
            <a:rPr lang="en-US" sz="1600">
              <a:latin typeface="Cavolini" panose="03000502040302020204" pitchFamily="66" charset="0"/>
              <a:cs typeface="Cavolini" panose="03000502040302020204" pitchFamily="66" charset="0"/>
            </a:rPr>
            <a:t>Data sharing</a:t>
          </a:r>
        </a:p>
      </dgm:t>
    </dgm:pt>
    <dgm:pt modelId="{E73E6F3E-D8AD-4AFE-8FB7-98B086D63F12}" type="parTrans" cxnId="{4D466830-3D80-4630-A43F-ED4CD3C451FC}">
      <dgm:prSet/>
      <dgm:spPr/>
      <dgm:t>
        <a:bodyPr/>
        <a:lstStyle/>
        <a:p>
          <a:endParaRPr lang="en-US"/>
        </a:p>
      </dgm:t>
    </dgm:pt>
    <dgm:pt modelId="{1487387C-50D2-4162-93B4-2F46D33B525A}" type="sibTrans" cxnId="{4D466830-3D80-4630-A43F-ED4CD3C451FC}">
      <dgm:prSet/>
      <dgm:spPr/>
      <dgm:t>
        <a:bodyPr/>
        <a:lstStyle/>
        <a:p>
          <a:endParaRPr lang="en-US"/>
        </a:p>
      </dgm:t>
    </dgm:pt>
    <dgm:pt modelId="{C7A93313-926B-48F6-88C8-756A5DC67633}" type="pres">
      <dgm:prSet presAssocID="{8BE81C87-9BA6-4FA2-B52A-744B673B6293}" presName="Name0" presStyleCnt="0">
        <dgm:presLayoutVars>
          <dgm:dir/>
          <dgm:resizeHandles val="exact"/>
        </dgm:presLayoutVars>
      </dgm:prSet>
      <dgm:spPr/>
    </dgm:pt>
    <dgm:pt modelId="{6AEA97A9-0C96-4407-BD4E-36A3BB4ACD64}" type="pres">
      <dgm:prSet presAssocID="{1613278C-6251-4A40-B827-A788F4D951E7}" presName="composite" presStyleCnt="0"/>
      <dgm:spPr/>
    </dgm:pt>
    <dgm:pt modelId="{134661BD-87EE-4928-8DA5-4183B9F493B4}" type="pres">
      <dgm:prSet presAssocID="{1613278C-6251-4A40-B827-A788F4D951E7}" presName="rect1" presStyleLbl="trAlignAcc1" presStyleIdx="0" presStyleCnt="6">
        <dgm:presLayoutVars>
          <dgm:bulletEnabled val="1"/>
        </dgm:presLayoutVars>
      </dgm:prSet>
      <dgm:spPr/>
    </dgm:pt>
    <dgm:pt modelId="{2F76350A-C0F8-4B8F-9518-871BB9555C6F}" type="pres">
      <dgm:prSet presAssocID="{1613278C-6251-4A40-B827-A788F4D951E7}" presName="rect2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</dgm:spPr>
      <dgm:extLst>
        <a:ext uri="{E40237B7-FDA0-4F09-8148-C483321AD2D9}">
          <dgm14:cNvPr xmlns:dgm14="http://schemas.microsoft.com/office/drawing/2010/diagram" id="0" name="" descr="Woman walking in office"/>
        </a:ext>
      </dgm:extLst>
    </dgm:pt>
    <dgm:pt modelId="{BD858F0C-274F-4E9B-884C-858171F808B9}" type="pres">
      <dgm:prSet presAssocID="{A5E49EB8-5E73-4191-A3EF-E179A7AEEAAA}" presName="sibTrans" presStyleCnt="0"/>
      <dgm:spPr/>
    </dgm:pt>
    <dgm:pt modelId="{ECEA1EC7-23A3-406C-A759-E29E5B7E131B}" type="pres">
      <dgm:prSet presAssocID="{87561B45-3DC0-447E-A269-5B5BC7BB6375}" presName="composite" presStyleCnt="0"/>
      <dgm:spPr/>
    </dgm:pt>
    <dgm:pt modelId="{01067C28-063F-4CDB-9CB7-8B8B8CE0AD30}" type="pres">
      <dgm:prSet presAssocID="{87561B45-3DC0-447E-A269-5B5BC7BB6375}" presName="rect1" presStyleLbl="trAlignAcc1" presStyleIdx="1" presStyleCnt="6">
        <dgm:presLayoutVars>
          <dgm:bulletEnabled val="1"/>
        </dgm:presLayoutVars>
      </dgm:prSet>
      <dgm:spPr/>
    </dgm:pt>
    <dgm:pt modelId="{6F76513D-5742-4080-B146-B18C6A6325A4}" type="pres">
      <dgm:prSet presAssocID="{87561B45-3DC0-447E-A269-5B5BC7BB6375}" presName="rect2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5000" r="-75000"/>
          </a:stretch>
        </a:blipFill>
      </dgm:spPr>
      <dgm:extLst>
        <a:ext uri="{E40237B7-FDA0-4F09-8148-C483321AD2D9}">
          <dgm14:cNvPr xmlns:dgm14="http://schemas.microsoft.com/office/drawing/2010/diagram" id="0" name="" descr="Red ropes on a red surface"/>
        </a:ext>
      </dgm:extLst>
    </dgm:pt>
    <dgm:pt modelId="{F793ED09-DCB6-417D-A773-E40B14790CEC}" type="pres">
      <dgm:prSet presAssocID="{60776C33-7C05-4F41-950E-410EF9EF7CE9}" presName="sibTrans" presStyleCnt="0"/>
      <dgm:spPr/>
    </dgm:pt>
    <dgm:pt modelId="{E867BD49-8FD2-4868-8247-3D1071AFFD38}" type="pres">
      <dgm:prSet presAssocID="{FE9B919F-6812-4D54-9D21-4D7CDEB41110}" presName="composite" presStyleCnt="0"/>
      <dgm:spPr/>
    </dgm:pt>
    <dgm:pt modelId="{60F09E3D-8202-41F2-AB19-3FAAC7AE6A3E}" type="pres">
      <dgm:prSet presAssocID="{FE9B919F-6812-4D54-9D21-4D7CDEB41110}" presName="rect1" presStyleLbl="trAlignAcc1" presStyleIdx="2" presStyleCnt="6">
        <dgm:presLayoutVars>
          <dgm:bulletEnabled val="1"/>
        </dgm:presLayoutVars>
      </dgm:prSet>
      <dgm:spPr/>
    </dgm:pt>
    <dgm:pt modelId="{9911EBAD-A27E-46C5-9CD7-429F56F307EA}" type="pres">
      <dgm:prSet presAssocID="{FE9B919F-6812-4D54-9D21-4D7CDEB41110}" presName="rect2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  <dgm:extLst>
        <a:ext uri="{E40237B7-FDA0-4F09-8148-C483321AD2D9}">
          <dgm14:cNvPr xmlns:dgm14="http://schemas.microsoft.com/office/drawing/2010/diagram" id="0" name="" descr="Abstract background of data"/>
        </a:ext>
      </dgm:extLst>
    </dgm:pt>
    <dgm:pt modelId="{EF3776F8-F566-4A70-8F18-F6D697F8F1DD}" type="pres">
      <dgm:prSet presAssocID="{D9704424-5D66-44F0-A8D6-856C6B49FC66}" presName="sibTrans" presStyleCnt="0"/>
      <dgm:spPr/>
    </dgm:pt>
    <dgm:pt modelId="{C52C5193-3788-4E63-8941-62CF84F03B85}" type="pres">
      <dgm:prSet presAssocID="{8E5DC3B8-A49B-4A45-B02A-4D618124337D}" presName="composite" presStyleCnt="0"/>
      <dgm:spPr/>
    </dgm:pt>
    <dgm:pt modelId="{3C0DFDEB-309F-42F9-9F03-1EE3BDE6784A}" type="pres">
      <dgm:prSet presAssocID="{8E5DC3B8-A49B-4A45-B02A-4D618124337D}" presName="rect1" presStyleLbl="trAlignAcc1" presStyleIdx="3" presStyleCnt="6">
        <dgm:presLayoutVars>
          <dgm:bulletEnabled val="1"/>
        </dgm:presLayoutVars>
      </dgm:prSet>
      <dgm:spPr/>
    </dgm:pt>
    <dgm:pt modelId="{22B86E1D-56A2-4BC0-BC03-65C0E7E09FDE}" type="pres">
      <dgm:prSet presAssocID="{8E5DC3B8-A49B-4A45-B02A-4D618124337D}" presName="rect2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Golden confetti flying in front of black background"/>
        </a:ext>
      </dgm:extLst>
    </dgm:pt>
    <dgm:pt modelId="{0B52AD28-78BE-4DFA-8DF5-E6B6EE6CAA7E}" type="pres">
      <dgm:prSet presAssocID="{29D0F4D9-D9EE-4867-8218-FAF927F07948}" presName="sibTrans" presStyleCnt="0"/>
      <dgm:spPr/>
    </dgm:pt>
    <dgm:pt modelId="{16A94103-2302-4CCD-9949-D9A24129770E}" type="pres">
      <dgm:prSet presAssocID="{21B6B422-6A6E-4440-B718-2A4468E5EA2D}" presName="composite" presStyleCnt="0"/>
      <dgm:spPr/>
    </dgm:pt>
    <dgm:pt modelId="{A4966EB3-A73F-4992-A126-A169D2B2D8D4}" type="pres">
      <dgm:prSet presAssocID="{21B6B422-6A6E-4440-B718-2A4468E5EA2D}" presName="rect1" presStyleLbl="trAlignAcc1" presStyleIdx="4" presStyleCnt="6">
        <dgm:presLayoutVars>
          <dgm:bulletEnabled val="1"/>
        </dgm:presLayoutVars>
      </dgm:prSet>
      <dgm:spPr/>
    </dgm:pt>
    <dgm:pt modelId="{671A22A9-4E09-472F-9194-E50521F7961E}" type="pres">
      <dgm:prSet presAssocID="{21B6B422-6A6E-4440-B718-2A4468E5EA2D}" presName="rect2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3D rendering of shapes in different colors and are stacked"/>
        </a:ext>
      </dgm:extLst>
    </dgm:pt>
    <dgm:pt modelId="{1F6A721D-EABD-4331-813A-E779FFA3A6B1}" type="pres">
      <dgm:prSet presAssocID="{2C5AE219-BF1B-43F8-A61C-9EB2C9DA51A6}" presName="sibTrans" presStyleCnt="0"/>
      <dgm:spPr/>
    </dgm:pt>
    <dgm:pt modelId="{52CE2EE3-8F41-40B7-99F6-9FFC5093F2C1}" type="pres">
      <dgm:prSet presAssocID="{601277B8-D5C2-4268-8BD3-5E6BB54D5CF7}" presName="composite" presStyleCnt="0"/>
      <dgm:spPr/>
    </dgm:pt>
    <dgm:pt modelId="{1CA58BFF-D2A6-4473-AF44-290BCBDC8A92}" type="pres">
      <dgm:prSet presAssocID="{601277B8-D5C2-4268-8BD3-5E6BB54D5CF7}" presName="rect1" presStyleLbl="trAlignAcc1" presStyleIdx="5" presStyleCnt="6">
        <dgm:presLayoutVars>
          <dgm:bulletEnabled val="1"/>
        </dgm:presLayoutVars>
      </dgm:prSet>
      <dgm:spPr/>
    </dgm:pt>
    <dgm:pt modelId="{EA090B5F-B267-4994-A313-4D95DB6DBE79}" type="pres">
      <dgm:prSet presAssocID="{601277B8-D5C2-4268-8BD3-5E6BB54D5CF7}" presName="rect2" presStyleLbl="f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000" r="-76000"/>
          </a:stretch>
        </a:blipFill>
      </dgm:spPr>
      <dgm:extLst>
        <a:ext uri="{E40237B7-FDA0-4F09-8148-C483321AD2D9}">
          <dgm14:cNvPr xmlns:dgm14="http://schemas.microsoft.com/office/drawing/2010/diagram" id="0" name="" descr="Person handing over a flower"/>
        </a:ext>
      </dgm:extLst>
    </dgm:pt>
  </dgm:ptLst>
  <dgm:cxnLst>
    <dgm:cxn modelId="{979A471A-2F1D-4380-BE72-4BA2E7F39093}" type="presOf" srcId="{21B6B422-6A6E-4440-B718-2A4468E5EA2D}" destId="{A4966EB3-A73F-4992-A126-A169D2B2D8D4}" srcOrd="0" destOrd="0" presId="urn:microsoft.com/office/officeart/2008/layout/PictureStrips"/>
    <dgm:cxn modelId="{11280120-5DE5-4C9F-A42F-D5775EFB3BAD}" type="presOf" srcId="{FE9B919F-6812-4D54-9D21-4D7CDEB41110}" destId="{60F09E3D-8202-41F2-AB19-3FAAC7AE6A3E}" srcOrd="0" destOrd="0" presId="urn:microsoft.com/office/officeart/2008/layout/PictureStrips"/>
    <dgm:cxn modelId="{2136CE22-E170-40E0-B8E3-F867DE455D36}" type="presOf" srcId="{8E5DC3B8-A49B-4A45-B02A-4D618124337D}" destId="{3C0DFDEB-309F-42F9-9F03-1EE3BDE6784A}" srcOrd="0" destOrd="0" presId="urn:microsoft.com/office/officeart/2008/layout/PictureStrips"/>
    <dgm:cxn modelId="{4D466830-3D80-4630-A43F-ED4CD3C451FC}" srcId="{8BE81C87-9BA6-4FA2-B52A-744B673B6293}" destId="{601277B8-D5C2-4268-8BD3-5E6BB54D5CF7}" srcOrd="5" destOrd="0" parTransId="{E73E6F3E-D8AD-4AFE-8FB7-98B086D63F12}" sibTransId="{1487387C-50D2-4162-93B4-2F46D33B525A}"/>
    <dgm:cxn modelId="{4E6E8940-AA29-4D58-B496-9286BD6F36F1}" type="presOf" srcId="{8BE81C87-9BA6-4FA2-B52A-744B673B6293}" destId="{C7A93313-926B-48F6-88C8-756A5DC67633}" srcOrd="0" destOrd="0" presId="urn:microsoft.com/office/officeart/2008/layout/PictureStrips"/>
    <dgm:cxn modelId="{5A2F6B5C-1107-4912-88D6-F6D6674D2CFE}" srcId="{8BE81C87-9BA6-4FA2-B52A-744B673B6293}" destId="{21B6B422-6A6E-4440-B718-2A4468E5EA2D}" srcOrd="4" destOrd="0" parTransId="{6BAC7E27-DEA6-4B39-9305-46BCA9AB8B04}" sibTransId="{2C5AE219-BF1B-43F8-A61C-9EB2C9DA51A6}"/>
    <dgm:cxn modelId="{3642355F-5849-45A3-A8CB-7E5F9ED92568}" srcId="{8BE81C87-9BA6-4FA2-B52A-744B673B6293}" destId="{FE9B919F-6812-4D54-9D21-4D7CDEB41110}" srcOrd="2" destOrd="0" parTransId="{D07CAF3C-46E4-406B-A87A-86D119EFB40A}" sibTransId="{D9704424-5D66-44F0-A8D6-856C6B49FC66}"/>
    <dgm:cxn modelId="{F4367341-FCDA-4766-902F-0D800884367C}" srcId="{8BE81C87-9BA6-4FA2-B52A-744B673B6293}" destId="{87561B45-3DC0-447E-A269-5B5BC7BB6375}" srcOrd="1" destOrd="0" parTransId="{2C88BD88-83AF-439A-B12E-70E1E214F9D0}" sibTransId="{60776C33-7C05-4F41-950E-410EF9EF7CE9}"/>
    <dgm:cxn modelId="{79F66AB1-B5D1-487B-9E10-11820B8C7D49}" srcId="{8BE81C87-9BA6-4FA2-B52A-744B673B6293}" destId="{1613278C-6251-4A40-B827-A788F4D951E7}" srcOrd="0" destOrd="0" parTransId="{EC0B5BF2-2237-4B9C-8C7B-E3A9712CFC03}" sibTransId="{A5E49EB8-5E73-4191-A3EF-E179A7AEEAAA}"/>
    <dgm:cxn modelId="{EEE866D7-0B11-4ED1-BDC4-7505E30FF78F}" type="presOf" srcId="{87561B45-3DC0-447E-A269-5B5BC7BB6375}" destId="{01067C28-063F-4CDB-9CB7-8B8B8CE0AD30}" srcOrd="0" destOrd="0" presId="urn:microsoft.com/office/officeart/2008/layout/PictureStrips"/>
    <dgm:cxn modelId="{721E40F1-4442-4405-80A8-2F5DF8CBD3A1}" srcId="{8BE81C87-9BA6-4FA2-B52A-744B673B6293}" destId="{8E5DC3B8-A49B-4A45-B02A-4D618124337D}" srcOrd="3" destOrd="0" parTransId="{F529C378-C0E3-4276-94C5-4770031A0410}" sibTransId="{29D0F4D9-D9EE-4867-8218-FAF927F07948}"/>
    <dgm:cxn modelId="{612B91F1-7BEC-4B4A-A9DC-F82C51FE5762}" type="presOf" srcId="{601277B8-D5C2-4268-8BD3-5E6BB54D5CF7}" destId="{1CA58BFF-D2A6-4473-AF44-290BCBDC8A92}" srcOrd="0" destOrd="0" presId="urn:microsoft.com/office/officeart/2008/layout/PictureStrips"/>
    <dgm:cxn modelId="{ADD082F8-30DB-417B-A8EF-72219FA6DF53}" type="presOf" srcId="{1613278C-6251-4A40-B827-A788F4D951E7}" destId="{134661BD-87EE-4928-8DA5-4183B9F493B4}" srcOrd="0" destOrd="0" presId="urn:microsoft.com/office/officeart/2008/layout/PictureStrips"/>
    <dgm:cxn modelId="{88529155-7F9F-481C-AAEC-486972C6A7AF}" type="presParOf" srcId="{C7A93313-926B-48F6-88C8-756A5DC67633}" destId="{6AEA97A9-0C96-4407-BD4E-36A3BB4ACD64}" srcOrd="0" destOrd="0" presId="urn:microsoft.com/office/officeart/2008/layout/PictureStrips"/>
    <dgm:cxn modelId="{5FE98770-6CAC-4245-8995-4FAB8F4EFC1C}" type="presParOf" srcId="{6AEA97A9-0C96-4407-BD4E-36A3BB4ACD64}" destId="{134661BD-87EE-4928-8DA5-4183B9F493B4}" srcOrd="0" destOrd="0" presId="urn:microsoft.com/office/officeart/2008/layout/PictureStrips"/>
    <dgm:cxn modelId="{096B7310-5D18-485D-B854-159BE09B9962}" type="presParOf" srcId="{6AEA97A9-0C96-4407-BD4E-36A3BB4ACD64}" destId="{2F76350A-C0F8-4B8F-9518-871BB9555C6F}" srcOrd="1" destOrd="0" presId="urn:microsoft.com/office/officeart/2008/layout/PictureStrips"/>
    <dgm:cxn modelId="{B1095EBB-9F8F-4DF1-B9B7-3E55C56ADA48}" type="presParOf" srcId="{C7A93313-926B-48F6-88C8-756A5DC67633}" destId="{BD858F0C-274F-4E9B-884C-858171F808B9}" srcOrd="1" destOrd="0" presId="urn:microsoft.com/office/officeart/2008/layout/PictureStrips"/>
    <dgm:cxn modelId="{C3C4F581-ECF2-4969-AEF5-DC590BDF6AC6}" type="presParOf" srcId="{C7A93313-926B-48F6-88C8-756A5DC67633}" destId="{ECEA1EC7-23A3-406C-A759-E29E5B7E131B}" srcOrd="2" destOrd="0" presId="urn:microsoft.com/office/officeart/2008/layout/PictureStrips"/>
    <dgm:cxn modelId="{E29EE32E-1767-4550-A372-F767137B0DEB}" type="presParOf" srcId="{ECEA1EC7-23A3-406C-A759-E29E5B7E131B}" destId="{01067C28-063F-4CDB-9CB7-8B8B8CE0AD30}" srcOrd="0" destOrd="0" presId="urn:microsoft.com/office/officeart/2008/layout/PictureStrips"/>
    <dgm:cxn modelId="{3E891660-152E-4F20-A7BB-766F21146F79}" type="presParOf" srcId="{ECEA1EC7-23A3-406C-A759-E29E5B7E131B}" destId="{6F76513D-5742-4080-B146-B18C6A6325A4}" srcOrd="1" destOrd="0" presId="urn:microsoft.com/office/officeart/2008/layout/PictureStrips"/>
    <dgm:cxn modelId="{E46F175A-F190-42A7-8C1F-A1BBC035FD86}" type="presParOf" srcId="{C7A93313-926B-48F6-88C8-756A5DC67633}" destId="{F793ED09-DCB6-417D-A773-E40B14790CEC}" srcOrd="3" destOrd="0" presId="urn:microsoft.com/office/officeart/2008/layout/PictureStrips"/>
    <dgm:cxn modelId="{E49C7512-DF2B-484D-AE94-BDDD595EDAFB}" type="presParOf" srcId="{C7A93313-926B-48F6-88C8-756A5DC67633}" destId="{E867BD49-8FD2-4868-8247-3D1071AFFD38}" srcOrd="4" destOrd="0" presId="urn:microsoft.com/office/officeart/2008/layout/PictureStrips"/>
    <dgm:cxn modelId="{3F182442-9514-4327-8560-06584446F1A7}" type="presParOf" srcId="{E867BD49-8FD2-4868-8247-3D1071AFFD38}" destId="{60F09E3D-8202-41F2-AB19-3FAAC7AE6A3E}" srcOrd="0" destOrd="0" presId="urn:microsoft.com/office/officeart/2008/layout/PictureStrips"/>
    <dgm:cxn modelId="{236DD06A-1CEA-4006-8D1F-EB50907C5E8A}" type="presParOf" srcId="{E867BD49-8FD2-4868-8247-3D1071AFFD38}" destId="{9911EBAD-A27E-46C5-9CD7-429F56F307EA}" srcOrd="1" destOrd="0" presId="urn:microsoft.com/office/officeart/2008/layout/PictureStrips"/>
    <dgm:cxn modelId="{82470337-ECF3-4345-81B3-9E7B83EF10BC}" type="presParOf" srcId="{C7A93313-926B-48F6-88C8-756A5DC67633}" destId="{EF3776F8-F566-4A70-8F18-F6D697F8F1DD}" srcOrd="5" destOrd="0" presId="urn:microsoft.com/office/officeart/2008/layout/PictureStrips"/>
    <dgm:cxn modelId="{5BDD347D-FA4B-4E28-80F8-34BE4D8339F2}" type="presParOf" srcId="{C7A93313-926B-48F6-88C8-756A5DC67633}" destId="{C52C5193-3788-4E63-8941-62CF84F03B85}" srcOrd="6" destOrd="0" presId="urn:microsoft.com/office/officeart/2008/layout/PictureStrips"/>
    <dgm:cxn modelId="{9A60734D-209F-42AC-B6FF-F5406FF7EF0E}" type="presParOf" srcId="{C52C5193-3788-4E63-8941-62CF84F03B85}" destId="{3C0DFDEB-309F-42F9-9F03-1EE3BDE6784A}" srcOrd="0" destOrd="0" presId="urn:microsoft.com/office/officeart/2008/layout/PictureStrips"/>
    <dgm:cxn modelId="{71A39627-90E5-4FF1-98CE-43199FC0D86D}" type="presParOf" srcId="{C52C5193-3788-4E63-8941-62CF84F03B85}" destId="{22B86E1D-56A2-4BC0-BC03-65C0E7E09FDE}" srcOrd="1" destOrd="0" presId="urn:microsoft.com/office/officeart/2008/layout/PictureStrips"/>
    <dgm:cxn modelId="{B0F9C8A1-3330-4051-A242-EE4253C73D05}" type="presParOf" srcId="{C7A93313-926B-48F6-88C8-756A5DC67633}" destId="{0B52AD28-78BE-4DFA-8DF5-E6B6EE6CAA7E}" srcOrd="7" destOrd="0" presId="urn:microsoft.com/office/officeart/2008/layout/PictureStrips"/>
    <dgm:cxn modelId="{A2B2BB23-ADBC-468F-8F18-809D98A096F1}" type="presParOf" srcId="{C7A93313-926B-48F6-88C8-756A5DC67633}" destId="{16A94103-2302-4CCD-9949-D9A24129770E}" srcOrd="8" destOrd="0" presId="urn:microsoft.com/office/officeart/2008/layout/PictureStrips"/>
    <dgm:cxn modelId="{3F0EC13A-3906-4894-8475-25BC814127AA}" type="presParOf" srcId="{16A94103-2302-4CCD-9949-D9A24129770E}" destId="{A4966EB3-A73F-4992-A126-A169D2B2D8D4}" srcOrd="0" destOrd="0" presId="urn:microsoft.com/office/officeart/2008/layout/PictureStrips"/>
    <dgm:cxn modelId="{5592BEA1-8C58-4B11-87E1-F6C0E64090C5}" type="presParOf" srcId="{16A94103-2302-4CCD-9949-D9A24129770E}" destId="{671A22A9-4E09-472F-9194-E50521F7961E}" srcOrd="1" destOrd="0" presId="urn:microsoft.com/office/officeart/2008/layout/PictureStrips"/>
    <dgm:cxn modelId="{98EA494B-9A7D-4D4E-8CCC-AB8763E8CC60}" type="presParOf" srcId="{C7A93313-926B-48F6-88C8-756A5DC67633}" destId="{1F6A721D-EABD-4331-813A-E779FFA3A6B1}" srcOrd="9" destOrd="0" presId="urn:microsoft.com/office/officeart/2008/layout/PictureStrips"/>
    <dgm:cxn modelId="{248AD653-362B-423A-AF4C-FAED7F43D9AB}" type="presParOf" srcId="{C7A93313-926B-48F6-88C8-756A5DC67633}" destId="{52CE2EE3-8F41-40B7-99F6-9FFC5093F2C1}" srcOrd="10" destOrd="0" presId="urn:microsoft.com/office/officeart/2008/layout/PictureStrips"/>
    <dgm:cxn modelId="{BA9A4624-E841-4024-A7B4-00B3E0D7415F}" type="presParOf" srcId="{52CE2EE3-8F41-40B7-99F6-9FFC5093F2C1}" destId="{1CA58BFF-D2A6-4473-AF44-290BCBDC8A92}" srcOrd="0" destOrd="0" presId="urn:microsoft.com/office/officeart/2008/layout/PictureStrips"/>
    <dgm:cxn modelId="{C30942B8-346F-45BD-89B0-3D5871B2A919}" type="presParOf" srcId="{52CE2EE3-8F41-40B7-99F6-9FFC5093F2C1}" destId="{EA090B5F-B267-4994-A313-4D95DB6DBE7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8A9E2F-A724-4F18-9718-D11E432ADB45}" type="doc">
      <dgm:prSet loTypeId="urn:microsoft.com/office/officeart/2005/8/layout/vList4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DB3EE3B-704A-44A1-A95F-0865031A10A4}">
      <dgm:prSet phldrT="[Text]"/>
      <dgm:spPr/>
      <dgm:t>
        <a:bodyPr/>
        <a:lstStyle/>
        <a:p>
          <a:r>
            <a:rPr lang="en-US" b="1"/>
            <a:t>Business </a:t>
          </a:r>
          <a:r>
            <a:rPr lang="nb-NO" b="1" err="1"/>
            <a:t>Glossary</a:t>
          </a:r>
          <a:r>
            <a:rPr lang="nb-NO" b="1"/>
            <a:t> Terms</a:t>
          </a:r>
          <a:endParaRPr lang="en-US" b="1"/>
        </a:p>
      </dgm:t>
    </dgm:pt>
    <dgm:pt modelId="{34379408-0A0F-4449-A1AF-9F111E1F5F31}" type="parTrans" cxnId="{A3798523-311C-45B7-9DE7-E8046F685E0B}">
      <dgm:prSet/>
      <dgm:spPr/>
      <dgm:t>
        <a:bodyPr/>
        <a:lstStyle/>
        <a:p>
          <a:endParaRPr lang="en-US"/>
        </a:p>
      </dgm:t>
    </dgm:pt>
    <dgm:pt modelId="{3234C11D-A685-4D2F-A860-0DB9317FA5ED}" type="sibTrans" cxnId="{A3798523-311C-45B7-9DE7-E8046F685E0B}">
      <dgm:prSet/>
      <dgm:spPr/>
      <dgm:t>
        <a:bodyPr/>
        <a:lstStyle/>
        <a:p>
          <a:endParaRPr lang="en-US"/>
        </a:p>
      </dgm:t>
    </dgm:pt>
    <dgm:pt modelId="{96564377-17E6-406A-B081-01062F67D0B7}">
      <dgm:prSet phldrT="[Text]"/>
      <dgm:spPr/>
      <dgm:t>
        <a:bodyPr/>
        <a:lstStyle/>
        <a:p>
          <a:r>
            <a:rPr lang="en-US"/>
            <a:t>Define the business vocabulary for an organization</a:t>
          </a:r>
        </a:p>
      </dgm:t>
    </dgm:pt>
    <dgm:pt modelId="{014F2855-8281-47B4-BD86-1EA1C6AB2976}" type="parTrans" cxnId="{EDC68F62-35E9-4417-BD72-71CF4BE39CB5}">
      <dgm:prSet/>
      <dgm:spPr/>
      <dgm:t>
        <a:bodyPr/>
        <a:lstStyle/>
        <a:p>
          <a:endParaRPr lang="en-US"/>
        </a:p>
      </dgm:t>
    </dgm:pt>
    <dgm:pt modelId="{B729BECB-B49B-4A35-BA84-73146075A176}" type="sibTrans" cxnId="{EDC68F62-35E9-4417-BD72-71CF4BE39CB5}">
      <dgm:prSet/>
      <dgm:spPr/>
      <dgm:t>
        <a:bodyPr/>
        <a:lstStyle/>
        <a:p>
          <a:endParaRPr lang="en-US"/>
        </a:p>
      </dgm:t>
    </dgm:pt>
    <dgm:pt modelId="{B2466C99-A9F0-413C-9E05-2BC1EAF230A5}">
      <dgm:prSet phldrT="[Text]"/>
      <dgm:spPr/>
      <dgm:t>
        <a:bodyPr/>
        <a:lstStyle/>
        <a:p>
          <a:r>
            <a:rPr lang="en-US"/>
            <a:t>bridge the gap between technical data and its everyday context</a:t>
          </a:r>
        </a:p>
      </dgm:t>
    </dgm:pt>
    <dgm:pt modelId="{77E11BE0-9698-4F0D-907C-487F5677CFF1}" type="parTrans" cxnId="{F102642D-F566-438E-9357-4E1647B6B4DF}">
      <dgm:prSet/>
      <dgm:spPr/>
      <dgm:t>
        <a:bodyPr/>
        <a:lstStyle/>
        <a:p>
          <a:endParaRPr lang="en-US"/>
        </a:p>
      </dgm:t>
    </dgm:pt>
    <dgm:pt modelId="{DE055F1D-220B-408C-9EB9-225FE1FA66F6}" type="sibTrans" cxnId="{F102642D-F566-438E-9357-4E1647B6B4DF}">
      <dgm:prSet/>
      <dgm:spPr/>
      <dgm:t>
        <a:bodyPr/>
        <a:lstStyle/>
        <a:p>
          <a:endParaRPr lang="en-US"/>
        </a:p>
      </dgm:t>
    </dgm:pt>
    <dgm:pt modelId="{8FD676C7-EE11-4672-A78E-F08452E03056}">
      <dgm:prSet phldrT="[Text]"/>
      <dgm:spPr/>
      <dgm:t>
        <a:bodyPr/>
        <a:lstStyle/>
        <a:p>
          <a:r>
            <a:rPr lang="nb-NO" b="1" err="1"/>
            <a:t>Classification</a:t>
          </a:r>
          <a:endParaRPr lang="en-US" b="1"/>
        </a:p>
      </dgm:t>
    </dgm:pt>
    <dgm:pt modelId="{4760B8EE-8304-41B3-ACFE-18218C63016F}" type="parTrans" cxnId="{25A7850E-92BF-4820-A267-730AE8381556}">
      <dgm:prSet/>
      <dgm:spPr/>
      <dgm:t>
        <a:bodyPr/>
        <a:lstStyle/>
        <a:p>
          <a:endParaRPr lang="en-US"/>
        </a:p>
      </dgm:t>
    </dgm:pt>
    <dgm:pt modelId="{B3849479-88A3-4D84-B02D-79883703450E}" type="sibTrans" cxnId="{25A7850E-92BF-4820-A267-730AE8381556}">
      <dgm:prSet/>
      <dgm:spPr/>
      <dgm:t>
        <a:bodyPr/>
        <a:lstStyle/>
        <a:p>
          <a:endParaRPr lang="en-US"/>
        </a:p>
      </dgm:t>
    </dgm:pt>
    <dgm:pt modelId="{7F0B4937-13A9-4D83-ACE5-47FCF0ED96A6}">
      <dgm:prSet phldrT="[Text]"/>
      <dgm:spPr/>
      <dgm:t>
        <a:bodyPr/>
        <a:lstStyle/>
        <a:p>
          <a:r>
            <a:rPr lang="en-US"/>
            <a:t>Assigned descriptors to an assets to tell what kind of data it is</a:t>
          </a:r>
        </a:p>
      </dgm:t>
    </dgm:pt>
    <dgm:pt modelId="{8E79476C-15BC-4B70-9ECC-3E286EBCE27D}" type="parTrans" cxnId="{6663EFED-1AB5-4F2C-83EE-02435BFE345B}">
      <dgm:prSet/>
      <dgm:spPr/>
      <dgm:t>
        <a:bodyPr/>
        <a:lstStyle/>
        <a:p>
          <a:endParaRPr lang="en-US"/>
        </a:p>
      </dgm:t>
    </dgm:pt>
    <dgm:pt modelId="{62D4C276-20B1-4892-B907-C235A515ACB8}" type="sibTrans" cxnId="{6663EFED-1AB5-4F2C-83EE-02435BFE345B}">
      <dgm:prSet/>
      <dgm:spPr/>
      <dgm:t>
        <a:bodyPr/>
        <a:lstStyle/>
        <a:p>
          <a:endParaRPr lang="en-US"/>
        </a:p>
      </dgm:t>
    </dgm:pt>
    <dgm:pt modelId="{E1FCCA52-1B9B-4E16-B05F-B0BA290DBC10}">
      <dgm:prSet phldrT="[Text]"/>
      <dgm:spPr/>
      <dgm:t>
        <a:bodyPr/>
        <a:lstStyle/>
        <a:p>
          <a:r>
            <a:rPr lang="en-US"/>
            <a:t>Example: Passport number, Credit card number</a:t>
          </a:r>
        </a:p>
      </dgm:t>
    </dgm:pt>
    <dgm:pt modelId="{AB5D76A5-6732-44C1-9AAC-D9D37757BC5D}" type="parTrans" cxnId="{556EA530-F8E1-486A-8E9C-1AD5111178B1}">
      <dgm:prSet/>
      <dgm:spPr/>
      <dgm:t>
        <a:bodyPr/>
        <a:lstStyle/>
        <a:p>
          <a:endParaRPr lang="en-US"/>
        </a:p>
      </dgm:t>
    </dgm:pt>
    <dgm:pt modelId="{7E1A8354-9A3B-4C17-9F03-3E3888231D77}" type="sibTrans" cxnId="{556EA530-F8E1-486A-8E9C-1AD5111178B1}">
      <dgm:prSet/>
      <dgm:spPr/>
      <dgm:t>
        <a:bodyPr/>
        <a:lstStyle/>
        <a:p>
          <a:endParaRPr lang="en-US"/>
        </a:p>
      </dgm:t>
    </dgm:pt>
    <dgm:pt modelId="{CEAA1733-D591-4BAA-B374-984D7B9A1070}">
      <dgm:prSet phldrT="[Text]"/>
      <dgm:spPr/>
      <dgm:t>
        <a:bodyPr/>
        <a:lstStyle/>
        <a:p>
          <a:r>
            <a:rPr lang="nb-NO" b="1" err="1"/>
            <a:t>Sensitivity</a:t>
          </a:r>
          <a:r>
            <a:rPr lang="nb-NO" b="1"/>
            <a:t> </a:t>
          </a:r>
          <a:r>
            <a:rPr lang="nb-NO" b="1" err="1"/>
            <a:t>labels</a:t>
          </a:r>
          <a:endParaRPr lang="en-US" b="1"/>
        </a:p>
      </dgm:t>
    </dgm:pt>
    <dgm:pt modelId="{306F5E25-4EB7-4948-B7D0-EA014285BF4D}" type="parTrans" cxnId="{2B0BA9A2-857C-47CF-BAF5-5AB90DF52F6E}">
      <dgm:prSet/>
      <dgm:spPr/>
      <dgm:t>
        <a:bodyPr/>
        <a:lstStyle/>
        <a:p>
          <a:endParaRPr lang="en-US"/>
        </a:p>
      </dgm:t>
    </dgm:pt>
    <dgm:pt modelId="{BED83B54-DDDC-49F9-8755-B017E41B6D6F}" type="sibTrans" cxnId="{2B0BA9A2-857C-47CF-BAF5-5AB90DF52F6E}">
      <dgm:prSet/>
      <dgm:spPr/>
      <dgm:t>
        <a:bodyPr/>
        <a:lstStyle/>
        <a:p>
          <a:endParaRPr lang="en-US"/>
        </a:p>
      </dgm:t>
    </dgm:pt>
    <dgm:pt modelId="{34C6E20E-94E5-4725-B139-62848126A009}">
      <dgm:prSet phldrT="[Text]"/>
      <dgm:spPr/>
      <dgm:t>
        <a:bodyPr/>
        <a:lstStyle/>
        <a:p>
          <a:r>
            <a:rPr lang="en-US"/>
            <a:t>used to identify the categories of classification types</a:t>
          </a:r>
        </a:p>
      </dgm:t>
    </dgm:pt>
    <dgm:pt modelId="{FFC6BA94-3ED9-4601-BC29-F83D2A864FED}" type="parTrans" cxnId="{E6E72460-66F6-45E0-ABA1-8658E67CDC15}">
      <dgm:prSet/>
      <dgm:spPr/>
      <dgm:t>
        <a:bodyPr/>
        <a:lstStyle/>
        <a:p>
          <a:endParaRPr lang="en-US"/>
        </a:p>
      </dgm:t>
    </dgm:pt>
    <dgm:pt modelId="{BF69A27F-74E9-4768-9F7F-44E885898595}" type="sibTrans" cxnId="{E6E72460-66F6-45E0-ABA1-8658E67CDC15}">
      <dgm:prSet/>
      <dgm:spPr/>
      <dgm:t>
        <a:bodyPr/>
        <a:lstStyle/>
        <a:p>
          <a:endParaRPr lang="en-US"/>
        </a:p>
      </dgm:t>
    </dgm:pt>
    <dgm:pt modelId="{C1C43930-97BD-4C2C-8D52-E0629635182A}">
      <dgm:prSet phldrT="[Text]"/>
      <dgm:spPr/>
      <dgm:t>
        <a:bodyPr/>
        <a:lstStyle/>
        <a:p>
          <a:r>
            <a:rPr lang="nb-NO" b="1" err="1"/>
            <a:t>Managed</a:t>
          </a:r>
          <a:r>
            <a:rPr lang="nb-NO" b="1"/>
            <a:t> </a:t>
          </a:r>
          <a:r>
            <a:rPr lang="nb-NO" b="1" err="1"/>
            <a:t>attributes</a:t>
          </a:r>
          <a:endParaRPr lang="en-US" b="1"/>
        </a:p>
      </dgm:t>
    </dgm:pt>
    <dgm:pt modelId="{149E5EB3-66C5-4820-AC0E-3DE189EC892C}" type="parTrans" cxnId="{3CA04160-B86A-4A70-8B14-67DD02DE7851}">
      <dgm:prSet/>
      <dgm:spPr/>
      <dgm:t>
        <a:bodyPr/>
        <a:lstStyle/>
        <a:p>
          <a:endParaRPr lang="en-US"/>
        </a:p>
      </dgm:t>
    </dgm:pt>
    <dgm:pt modelId="{8DCA1ECC-FA82-4857-B9D2-EE96ACAF5679}" type="sibTrans" cxnId="{3CA04160-B86A-4A70-8B14-67DD02DE7851}">
      <dgm:prSet/>
      <dgm:spPr/>
      <dgm:t>
        <a:bodyPr/>
        <a:lstStyle/>
        <a:p>
          <a:endParaRPr lang="en-US"/>
        </a:p>
      </dgm:t>
    </dgm:pt>
    <dgm:pt modelId="{BDD4F7B1-94E7-4655-9DF4-F4584CBCD59A}">
      <dgm:prSet phldrT="[Text]"/>
      <dgm:spPr/>
      <dgm:t>
        <a:bodyPr/>
        <a:lstStyle/>
        <a:p>
          <a:r>
            <a:rPr lang="en-US"/>
            <a:t>Example: Financial report for Company X</a:t>
          </a:r>
        </a:p>
      </dgm:t>
    </dgm:pt>
    <dgm:pt modelId="{29FB3194-4C6E-44AC-ABEF-402AABE1259F}" type="parTrans" cxnId="{839500D2-8BEF-4C07-8735-6903AA5630F2}">
      <dgm:prSet/>
      <dgm:spPr/>
      <dgm:t>
        <a:bodyPr/>
        <a:lstStyle/>
        <a:p>
          <a:endParaRPr lang="en-US"/>
        </a:p>
      </dgm:t>
    </dgm:pt>
    <dgm:pt modelId="{8F51FB36-0E1E-4112-BAAD-808E00ED3534}" type="sibTrans" cxnId="{839500D2-8BEF-4C07-8735-6903AA5630F2}">
      <dgm:prSet/>
      <dgm:spPr/>
      <dgm:t>
        <a:bodyPr/>
        <a:lstStyle/>
        <a:p>
          <a:endParaRPr lang="en-US"/>
        </a:p>
      </dgm:t>
    </dgm:pt>
    <dgm:pt modelId="{395E204C-CB68-43A9-BF15-A6D7B2088C01}">
      <dgm:prSet phldrT="[Text]"/>
      <dgm:spPr/>
      <dgm:t>
        <a:bodyPr/>
        <a:lstStyle/>
        <a:p>
          <a:r>
            <a:rPr lang="en-US"/>
            <a:t>group security policies that you want to apply to each category</a:t>
          </a:r>
        </a:p>
      </dgm:t>
    </dgm:pt>
    <dgm:pt modelId="{C6548E6B-7C7D-4C3B-ABF6-73825BF49AEA}" type="parTrans" cxnId="{0C880B6D-48A0-4097-B407-CF55F728FCFA}">
      <dgm:prSet/>
      <dgm:spPr/>
      <dgm:t>
        <a:bodyPr/>
        <a:lstStyle/>
        <a:p>
          <a:endParaRPr lang="en-US"/>
        </a:p>
      </dgm:t>
    </dgm:pt>
    <dgm:pt modelId="{5D38327C-0C3C-4A99-8604-67A232B5D422}" type="sibTrans" cxnId="{0C880B6D-48A0-4097-B407-CF55F728FCFA}">
      <dgm:prSet/>
      <dgm:spPr/>
      <dgm:t>
        <a:bodyPr/>
        <a:lstStyle/>
        <a:p>
          <a:endParaRPr lang="en-US"/>
        </a:p>
      </dgm:t>
    </dgm:pt>
    <dgm:pt modelId="{C54912B3-AF31-4F29-BC28-DF9FEB063AFE}">
      <dgm:prSet phldrT="[Text]"/>
      <dgm:spPr/>
      <dgm:t>
        <a:bodyPr/>
        <a:lstStyle/>
        <a:p>
          <a:r>
            <a:rPr lang="en-US"/>
            <a:t>Example: Sensitive, Confidential</a:t>
          </a:r>
        </a:p>
      </dgm:t>
    </dgm:pt>
    <dgm:pt modelId="{A41A8404-114F-4599-9D6E-2B953CE8504E}" type="parTrans" cxnId="{0BB9AFFE-7BD0-4E33-98D4-E40FB1804985}">
      <dgm:prSet/>
      <dgm:spPr/>
      <dgm:t>
        <a:bodyPr/>
        <a:lstStyle/>
        <a:p>
          <a:endParaRPr lang="en-US"/>
        </a:p>
      </dgm:t>
    </dgm:pt>
    <dgm:pt modelId="{EBE20324-A144-4B6B-A6A1-709CE22DED41}" type="sibTrans" cxnId="{0BB9AFFE-7BD0-4E33-98D4-E40FB1804985}">
      <dgm:prSet/>
      <dgm:spPr/>
      <dgm:t>
        <a:bodyPr/>
        <a:lstStyle/>
        <a:p>
          <a:endParaRPr lang="en-US"/>
        </a:p>
      </dgm:t>
    </dgm:pt>
    <dgm:pt modelId="{62576A8C-0B25-4DD6-8402-3163E0159077}">
      <dgm:prSet phldrT="[Text]"/>
      <dgm:spPr/>
      <dgm:t>
        <a:bodyPr/>
        <a:lstStyle/>
        <a:p>
          <a:r>
            <a:rPr lang="en-US"/>
            <a:t>a set of user-defined attributes that provide more description or context for assets</a:t>
          </a:r>
        </a:p>
      </dgm:t>
    </dgm:pt>
    <dgm:pt modelId="{C7A0D42F-D878-44A5-B4B5-50DAB14DAB12}" type="parTrans" cxnId="{BF80CDBB-C2AA-465F-983C-C5BAB3C16F81}">
      <dgm:prSet/>
      <dgm:spPr/>
      <dgm:t>
        <a:bodyPr/>
        <a:lstStyle/>
        <a:p>
          <a:endParaRPr lang="en-US"/>
        </a:p>
      </dgm:t>
    </dgm:pt>
    <dgm:pt modelId="{8D6517D3-F6EF-4C85-AA90-09C62F21C138}" type="sibTrans" cxnId="{BF80CDBB-C2AA-465F-983C-C5BAB3C16F81}">
      <dgm:prSet/>
      <dgm:spPr/>
      <dgm:t>
        <a:bodyPr/>
        <a:lstStyle/>
        <a:p>
          <a:endParaRPr lang="en-US"/>
        </a:p>
      </dgm:t>
    </dgm:pt>
    <dgm:pt modelId="{6FEBB338-DB29-4FCA-A1EC-A11C46ED0C88}">
      <dgm:prSet phldrT="[Text]"/>
      <dgm:spPr/>
      <dgm:t>
        <a:bodyPr/>
        <a:lstStyle/>
        <a:p>
          <a:r>
            <a:rPr lang="en-US"/>
            <a:t>Usually has a name and a value</a:t>
          </a:r>
        </a:p>
      </dgm:t>
    </dgm:pt>
    <dgm:pt modelId="{92D65F9C-59AB-4C4C-AB18-FAAABB77008D}" type="parTrans" cxnId="{F1D2ADBB-F702-4184-A076-7C17FF7200D7}">
      <dgm:prSet/>
      <dgm:spPr/>
      <dgm:t>
        <a:bodyPr/>
        <a:lstStyle/>
        <a:p>
          <a:endParaRPr lang="en-US"/>
        </a:p>
      </dgm:t>
    </dgm:pt>
    <dgm:pt modelId="{D223575E-2F23-4EDB-ADA9-A06435158647}" type="sibTrans" cxnId="{F1D2ADBB-F702-4184-A076-7C17FF7200D7}">
      <dgm:prSet/>
      <dgm:spPr/>
      <dgm:t>
        <a:bodyPr/>
        <a:lstStyle/>
        <a:p>
          <a:endParaRPr lang="en-US"/>
        </a:p>
      </dgm:t>
    </dgm:pt>
    <dgm:pt modelId="{847FC12D-9C7C-4FD3-AB89-B358DA3352CA}">
      <dgm:prSet phldrT="[Text]"/>
      <dgm:spPr/>
      <dgm:t>
        <a:bodyPr/>
        <a:lstStyle/>
        <a:p>
          <a:r>
            <a:rPr lang="en-US"/>
            <a:t>Example: Department- Finance</a:t>
          </a:r>
        </a:p>
      </dgm:t>
    </dgm:pt>
    <dgm:pt modelId="{C6FA7B45-9501-4B03-B834-0E1958CB3CC2}" type="parTrans" cxnId="{23053F39-DA7D-4D94-8AA1-C88BCBD59250}">
      <dgm:prSet/>
      <dgm:spPr/>
      <dgm:t>
        <a:bodyPr/>
        <a:lstStyle/>
        <a:p>
          <a:endParaRPr lang="en-US"/>
        </a:p>
      </dgm:t>
    </dgm:pt>
    <dgm:pt modelId="{ACC16D3E-9D49-4AD4-9F85-474F94D81B17}" type="sibTrans" cxnId="{23053F39-DA7D-4D94-8AA1-C88BCBD59250}">
      <dgm:prSet/>
      <dgm:spPr/>
      <dgm:t>
        <a:bodyPr/>
        <a:lstStyle/>
        <a:p>
          <a:endParaRPr lang="en-US"/>
        </a:p>
      </dgm:t>
    </dgm:pt>
    <dgm:pt modelId="{9D17437D-0CD3-4DDB-B9DC-ACF6DDB2EBF3}" type="pres">
      <dgm:prSet presAssocID="{3F8A9E2F-A724-4F18-9718-D11E432ADB45}" presName="linear" presStyleCnt="0">
        <dgm:presLayoutVars>
          <dgm:dir/>
          <dgm:resizeHandles val="exact"/>
        </dgm:presLayoutVars>
      </dgm:prSet>
      <dgm:spPr/>
    </dgm:pt>
    <dgm:pt modelId="{D1654CD7-62BD-4355-8B4E-73E97FA00EB5}" type="pres">
      <dgm:prSet presAssocID="{ADB3EE3B-704A-44A1-A95F-0865031A10A4}" presName="comp" presStyleCnt="0"/>
      <dgm:spPr/>
    </dgm:pt>
    <dgm:pt modelId="{9A1E6FCF-EACE-492F-B912-729BD87BD7C7}" type="pres">
      <dgm:prSet presAssocID="{ADB3EE3B-704A-44A1-A95F-0865031A10A4}" presName="box" presStyleLbl="node1" presStyleIdx="0" presStyleCnt="4" custLinFactNeighborX="-726" custLinFactNeighborY="-46444"/>
      <dgm:spPr/>
    </dgm:pt>
    <dgm:pt modelId="{48D48E6D-EBC8-43D5-8337-4140960571D7}" type="pres">
      <dgm:prSet presAssocID="{ADB3EE3B-704A-44A1-A95F-0865031A10A4}" presName="img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  <dgm:extLst>
        <a:ext uri="{E40237B7-FDA0-4F09-8148-C483321AD2D9}">
          <dgm14:cNvPr xmlns:dgm14="http://schemas.microsoft.com/office/drawing/2010/diagram" id="0" name="" descr="Blue pencils formed as an arrow pointing to the left"/>
        </a:ext>
      </dgm:extLst>
    </dgm:pt>
    <dgm:pt modelId="{C9820269-06D1-4CEA-B9E3-D7FE8C90B33B}" type="pres">
      <dgm:prSet presAssocID="{ADB3EE3B-704A-44A1-A95F-0865031A10A4}" presName="text" presStyleLbl="node1" presStyleIdx="0" presStyleCnt="4">
        <dgm:presLayoutVars>
          <dgm:bulletEnabled val="1"/>
        </dgm:presLayoutVars>
      </dgm:prSet>
      <dgm:spPr/>
    </dgm:pt>
    <dgm:pt modelId="{6FCC01F3-F319-4ED4-B08A-CF6C11C4B40B}" type="pres">
      <dgm:prSet presAssocID="{3234C11D-A685-4D2F-A860-0DB9317FA5ED}" presName="spacer" presStyleCnt="0"/>
      <dgm:spPr/>
    </dgm:pt>
    <dgm:pt modelId="{2F3D064B-25E2-414A-AF8C-DD6DADF59309}" type="pres">
      <dgm:prSet presAssocID="{8FD676C7-EE11-4672-A78E-F08452E03056}" presName="comp" presStyleCnt="0"/>
      <dgm:spPr/>
    </dgm:pt>
    <dgm:pt modelId="{CD093D8B-F769-4707-9B1B-59F704C5081B}" type="pres">
      <dgm:prSet presAssocID="{8FD676C7-EE11-4672-A78E-F08452E03056}" presName="box" presStyleLbl="node1" presStyleIdx="1" presStyleCnt="4"/>
      <dgm:spPr/>
    </dgm:pt>
    <dgm:pt modelId="{DFB6F9B2-7459-49CA-88D0-7C0813A86B8F}" type="pres">
      <dgm:prSet presAssocID="{8FD676C7-EE11-4672-A78E-F08452E03056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  <dgm:extLst>
        <a:ext uri="{E40237B7-FDA0-4F09-8148-C483321AD2D9}">
          <dgm14:cNvPr xmlns:dgm14="http://schemas.microsoft.com/office/drawing/2010/diagram" id="0" name="" descr="Jars of medical equipment"/>
        </a:ext>
      </dgm:extLst>
    </dgm:pt>
    <dgm:pt modelId="{1DEC758A-9DB1-4389-AC97-D19A0DF41C47}" type="pres">
      <dgm:prSet presAssocID="{8FD676C7-EE11-4672-A78E-F08452E03056}" presName="text" presStyleLbl="node1" presStyleIdx="1" presStyleCnt="4">
        <dgm:presLayoutVars>
          <dgm:bulletEnabled val="1"/>
        </dgm:presLayoutVars>
      </dgm:prSet>
      <dgm:spPr/>
    </dgm:pt>
    <dgm:pt modelId="{3E719A90-0CFC-4B17-BD71-604DE45C43C1}" type="pres">
      <dgm:prSet presAssocID="{B3849479-88A3-4D84-B02D-79883703450E}" presName="spacer" presStyleCnt="0"/>
      <dgm:spPr/>
    </dgm:pt>
    <dgm:pt modelId="{D4CEB807-85EF-4336-B7E0-B95BEDBD32EF}" type="pres">
      <dgm:prSet presAssocID="{CEAA1733-D591-4BAA-B374-984D7B9A1070}" presName="comp" presStyleCnt="0"/>
      <dgm:spPr/>
    </dgm:pt>
    <dgm:pt modelId="{EB973E12-196D-43D6-9AE3-B6DAB911C053}" type="pres">
      <dgm:prSet presAssocID="{CEAA1733-D591-4BAA-B374-984D7B9A1070}" presName="box" presStyleLbl="node1" presStyleIdx="2" presStyleCnt="4"/>
      <dgm:spPr/>
    </dgm:pt>
    <dgm:pt modelId="{83C4CE7E-C6FF-497B-A385-EBC898D441B5}" type="pres">
      <dgm:prSet presAssocID="{CEAA1733-D591-4BAA-B374-984D7B9A1070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  <dgm:extLst>
        <a:ext uri="{E40237B7-FDA0-4F09-8148-C483321AD2D9}">
          <dgm14:cNvPr xmlns:dgm14="http://schemas.microsoft.com/office/drawing/2010/diagram" id="0" name="" descr="Sealed paper scrolls"/>
        </a:ext>
      </dgm:extLst>
    </dgm:pt>
    <dgm:pt modelId="{8788E787-D518-4A92-9DDD-F8AEBF7121BA}" type="pres">
      <dgm:prSet presAssocID="{CEAA1733-D591-4BAA-B374-984D7B9A1070}" presName="text" presStyleLbl="node1" presStyleIdx="2" presStyleCnt="4">
        <dgm:presLayoutVars>
          <dgm:bulletEnabled val="1"/>
        </dgm:presLayoutVars>
      </dgm:prSet>
      <dgm:spPr/>
    </dgm:pt>
    <dgm:pt modelId="{B108E353-AA60-4A90-AD50-DFEEAC271BA7}" type="pres">
      <dgm:prSet presAssocID="{BED83B54-DDDC-49F9-8755-B017E41B6D6F}" presName="spacer" presStyleCnt="0"/>
      <dgm:spPr/>
    </dgm:pt>
    <dgm:pt modelId="{1EEA92CA-4819-48A5-A9E6-AF23181F0D17}" type="pres">
      <dgm:prSet presAssocID="{C1C43930-97BD-4C2C-8D52-E0629635182A}" presName="comp" presStyleCnt="0"/>
      <dgm:spPr/>
    </dgm:pt>
    <dgm:pt modelId="{F46EFD4F-FE69-4669-BB3B-33C0F9FCC0B9}" type="pres">
      <dgm:prSet presAssocID="{C1C43930-97BD-4C2C-8D52-E0629635182A}" presName="box" presStyleLbl="node1" presStyleIdx="3" presStyleCnt="4"/>
      <dgm:spPr/>
    </dgm:pt>
    <dgm:pt modelId="{B677CAF2-D4C7-4275-B231-8A77158CCBD6}" type="pres">
      <dgm:prSet presAssocID="{C1C43930-97BD-4C2C-8D52-E0629635182A}" presName="img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  <dgm:extLst>
        <a:ext uri="{E40237B7-FDA0-4F09-8148-C483321AD2D9}">
          <dgm14:cNvPr xmlns:dgm14="http://schemas.microsoft.com/office/drawing/2010/diagram" id="0" name="" descr="Adults writing and consulting textbooks"/>
        </a:ext>
      </dgm:extLst>
    </dgm:pt>
    <dgm:pt modelId="{1FB0BC2D-0823-45F2-A364-308670B7BF10}" type="pres">
      <dgm:prSet presAssocID="{C1C43930-97BD-4C2C-8D52-E0629635182A}" presName="text" presStyleLbl="node1" presStyleIdx="3" presStyleCnt="4">
        <dgm:presLayoutVars>
          <dgm:bulletEnabled val="1"/>
        </dgm:presLayoutVars>
      </dgm:prSet>
      <dgm:spPr/>
    </dgm:pt>
  </dgm:ptLst>
  <dgm:cxnLst>
    <dgm:cxn modelId="{C3038700-8A7F-4FF3-B573-F462A96E4B78}" type="presOf" srcId="{7F0B4937-13A9-4D83-ACE5-47FCF0ED96A6}" destId="{1DEC758A-9DB1-4389-AC97-D19A0DF41C47}" srcOrd="1" destOrd="1" presId="urn:microsoft.com/office/officeart/2005/8/layout/vList4"/>
    <dgm:cxn modelId="{51E7FF08-BB17-4354-81E7-3763EE71305E}" type="presOf" srcId="{B2466C99-A9F0-413C-9E05-2BC1EAF230A5}" destId="{9A1E6FCF-EACE-492F-B912-729BD87BD7C7}" srcOrd="0" destOrd="2" presId="urn:microsoft.com/office/officeart/2005/8/layout/vList4"/>
    <dgm:cxn modelId="{E0C78709-BE59-46C9-87B4-DA8D50AEFD28}" type="presOf" srcId="{847FC12D-9C7C-4FD3-AB89-B358DA3352CA}" destId="{F46EFD4F-FE69-4669-BB3B-33C0F9FCC0B9}" srcOrd="0" destOrd="3" presId="urn:microsoft.com/office/officeart/2005/8/layout/vList4"/>
    <dgm:cxn modelId="{25A7850E-92BF-4820-A267-730AE8381556}" srcId="{3F8A9E2F-A724-4F18-9718-D11E432ADB45}" destId="{8FD676C7-EE11-4672-A78E-F08452E03056}" srcOrd="1" destOrd="0" parTransId="{4760B8EE-8304-41B3-ACFE-18218C63016F}" sibTransId="{B3849479-88A3-4D84-B02D-79883703450E}"/>
    <dgm:cxn modelId="{99246014-9045-4512-A841-9CC4E3FB66E8}" type="presOf" srcId="{CEAA1733-D591-4BAA-B374-984D7B9A1070}" destId="{EB973E12-196D-43D6-9AE3-B6DAB911C053}" srcOrd="0" destOrd="0" presId="urn:microsoft.com/office/officeart/2005/8/layout/vList4"/>
    <dgm:cxn modelId="{8F0A9115-AE38-4117-8A96-73B83FF10CF0}" type="presOf" srcId="{C1C43930-97BD-4C2C-8D52-E0629635182A}" destId="{1FB0BC2D-0823-45F2-A364-308670B7BF10}" srcOrd="1" destOrd="0" presId="urn:microsoft.com/office/officeart/2005/8/layout/vList4"/>
    <dgm:cxn modelId="{6329F318-4574-4E8D-B1D7-2E566A598317}" type="presOf" srcId="{62576A8C-0B25-4DD6-8402-3163E0159077}" destId="{1FB0BC2D-0823-45F2-A364-308670B7BF10}" srcOrd="1" destOrd="1" presId="urn:microsoft.com/office/officeart/2005/8/layout/vList4"/>
    <dgm:cxn modelId="{3BC8B019-4D8E-4BB4-BE3F-734EBEFAD76F}" type="presOf" srcId="{6FEBB338-DB29-4FCA-A1EC-A11C46ED0C88}" destId="{F46EFD4F-FE69-4669-BB3B-33C0F9FCC0B9}" srcOrd="0" destOrd="2" presId="urn:microsoft.com/office/officeart/2005/8/layout/vList4"/>
    <dgm:cxn modelId="{990C3B22-A6A9-4E8D-923A-94B259F69ADC}" type="presOf" srcId="{ADB3EE3B-704A-44A1-A95F-0865031A10A4}" destId="{C9820269-06D1-4CEA-B9E3-D7FE8C90B33B}" srcOrd="1" destOrd="0" presId="urn:microsoft.com/office/officeart/2005/8/layout/vList4"/>
    <dgm:cxn modelId="{A3798523-311C-45B7-9DE7-E8046F685E0B}" srcId="{3F8A9E2F-A724-4F18-9718-D11E432ADB45}" destId="{ADB3EE3B-704A-44A1-A95F-0865031A10A4}" srcOrd="0" destOrd="0" parTransId="{34379408-0A0F-4449-A1AF-9F111E1F5F31}" sibTransId="{3234C11D-A685-4D2F-A860-0DB9317FA5ED}"/>
    <dgm:cxn modelId="{BCECB725-4D95-419E-8D71-AF7AC7C3792C}" type="presOf" srcId="{BDD4F7B1-94E7-4655-9DF4-F4584CBCD59A}" destId="{C9820269-06D1-4CEA-B9E3-D7FE8C90B33B}" srcOrd="1" destOrd="3" presId="urn:microsoft.com/office/officeart/2005/8/layout/vList4"/>
    <dgm:cxn modelId="{F102642D-F566-438E-9357-4E1647B6B4DF}" srcId="{ADB3EE3B-704A-44A1-A95F-0865031A10A4}" destId="{B2466C99-A9F0-413C-9E05-2BC1EAF230A5}" srcOrd="1" destOrd="0" parTransId="{77E11BE0-9698-4F0D-907C-487F5677CFF1}" sibTransId="{DE055F1D-220B-408C-9EB9-225FE1FA66F6}"/>
    <dgm:cxn modelId="{556EA530-F8E1-486A-8E9C-1AD5111178B1}" srcId="{8FD676C7-EE11-4672-A78E-F08452E03056}" destId="{E1FCCA52-1B9B-4E16-B05F-B0BA290DBC10}" srcOrd="1" destOrd="0" parTransId="{AB5D76A5-6732-44C1-9AAC-D9D37757BC5D}" sibTransId="{7E1A8354-9A3B-4C17-9F03-3E3888231D77}"/>
    <dgm:cxn modelId="{ACFA3433-3A6C-423F-92E6-DA75481A5250}" type="presOf" srcId="{B2466C99-A9F0-413C-9E05-2BC1EAF230A5}" destId="{C9820269-06D1-4CEA-B9E3-D7FE8C90B33B}" srcOrd="1" destOrd="2" presId="urn:microsoft.com/office/officeart/2005/8/layout/vList4"/>
    <dgm:cxn modelId="{23053F39-DA7D-4D94-8AA1-C88BCBD59250}" srcId="{C1C43930-97BD-4C2C-8D52-E0629635182A}" destId="{847FC12D-9C7C-4FD3-AB89-B358DA3352CA}" srcOrd="2" destOrd="0" parTransId="{C6FA7B45-9501-4B03-B834-0E1958CB3CC2}" sibTransId="{ACC16D3E-9D49-4AD4-9F85-474F94D81B17}"/>
    <dgm:cxn modelId="{1BCB043C-105C-4D17-9BB5-E4B744ED3E49}" type="presOf" srcId="{E1FCCA52-1B9B-4E16-B05F-B0BA290DBC10}" destId="{1DEC758A-9DB1-4389-AC97-D19A0DF41C47}" srcOrd="1" destOrd="2" presId="urn:microsoft.com/office/officeart/2005/8/layout/vList4"/>
    <dgm:cxn modelId="{F6DDC85B-4B49-4884-8F99-261EC9F6CEE4}" type="presOf" srcId="{96564377-17E6-406A-B081-01062F67D0B7}" destId="{9A1E6FCF-EACE-492F-B912-729BD87BD7C7}" srcOrd="0" destOrd="1" presId="urn:microsoft.com/office/officeart/2005/8/layout/vList4"/>
    <dgm:cxn modelId="{8CFDAE5E-7931-4659-A0FE-D27B4D8DCB4D}" type="presOf" srcId="{E1FCCA52-1B9B-4E16-B05F-B0BA290DBC10}" destId="{CD093D8B-F769-4707-9B1B-59F704C5081B}" srcOrd="0" destOrd="2" presId="urn:microsoft.com/office/officeart/2005/8/layout/vList4"/>
    <dgm:cxn modelId="{E6E72460-66F6-45E0-ABA1-8658E67CDC15}" srcId="{CEAA1733-D591-4BAA-B374-984D7B9A1070}" destId="{34C6E20E-94E5-4725-B139-62848126A009}" srcOrd="0" destOrd="0" parTransId="{FFC6BA94-3ED9-4601-BC29-F83D2A864FED}" sibTransId="{BF69A27F-74E9-4768-9F7F-44E885898595}"/>
    <dgm:cxn modelId="{3CA04160-B86A-4A70-8B14-67DD02DE7851}" srcId="{3F8A9E2F-A724-4F18-9718-D11E432ADB45}" destId="{C1C43930-97BD-4C2C-8D52-E0629635182A}" srcOrd="3" destOrd="0" parTransId="{149E5EB3-66C5-4820-AC0E-3DE189EC892C}" sibTransId="{8DCA1ECC-FA82-4857-B9D2-EE96ACAF5679}"/>
    <dgm:cxn modelId="{09710B42-F7D4-4315-9CE7-9E3BB689BDD5}" type="presOf" srcId="{BDD4F7B1-94E7-4655-9DF4-F4584CBCD59A}" destId="{9A1E6FCF-EACE-492F-B912-729BD87BD7C7}" srcOrd="0" destOrd="3" presId="urn:microsoft.com/office/officeart/2005/8/layout/vList4"/>
    <dgm:cxn modelId="{EDC68F62-35E9-4417-BD72-71CF4BE39CB5}" srcId="{ADB3EE3B-704A-44A1-A95F-0865031A10A4}" destId="{96564377-17E6-406A-B081-01062F67D0B7}" srcOrd="0" destOrd="0" parTransId="{014F2855-8281-47B4-BD86-1EA1C6AB2976}" sibTransId="{B729BECB-B49B-4A35-BA84-73146075A176}"/>
    <dgm:cxn modelId="{22EC2463-EA4C-4349-A028-3F5B376F31E7}" type="presOf" srcId="{96564377-17E6-406A-B081-01062F67D0B7}" destId="{C9820269-06D1-4CEA-B9E3-D7FE8C90B33B}" srcOrd="1" destOrd="1" presId="urn:microsoft.com/office/officeart/2005/8/layout/vList4"/>
    <dgm:cxn modelId="{0C880B6D-48A0-4097-B407-CF55F728FCFA}" srcId="{CEAA1733-D591-4BAA-B374-984D7B9A1070}" destId="{395E204C-CB68-43A9-BF15-A6D7B2088C01}" srcOrd="1" destOrd="0" parTransId="{C6548E6B-7C7D-4C3B-ABF6-73825BF49AEA}" sibTransId="{5D38327C-0C3C-4A99-8604-67A232B5D422}"/>
    <dgm:cxn modelId="{4BD7AA6D-9498-43DA-BFD4-0E5474D5EDEE}" type="presOf" srcId="{3F8A9E2F-A724-4F18-9718-D11E432ADB45}" destId="{9D17437D-0CD3-4DDB-B9DC-ACF6DDB2EBF3}" srcOrd="0" destOrd="0" presId="urn:microsoft.com/office/officeart/2005/8/layout/vList4"/>
    <dgm:cxn modelId="{A2B0C04D-ECD2-47A8-834B-732844CDACA2}" type="presOf" srcId="{8FD676C7-EE11-4672-A78E-F08452E03056}" destId="{CD093D8B-F769-4707-9B1B-59F704C5081B}" srcOrd="0" destOrd="0" presId="urn:microsoft.com/office/officeart/2005/8/layout/vList4"/>
    <dgm:cxn modelId="{1F6CDE57-CE26-4B69-856F-1C4E9C1B3547}" type="presOf" srcId="{6FEBB338-DB29-4FCA-A1EC-A11C46ED0C88}" destId="{1FB0BC2D-0823-45F2-A364-308670B7BF10}" srcOrd="1" destOrd="2" presId="urn:microsoft.com/office/officeart/2005/8/layout/vList4"/>
    <dgm:cxn modelId="{239B4F7B-A93D-401F-9264-09F0AD0C61E1}" type="presOf" srcId="{7F0B4937-13A9-4D83-ACE5-47FCF0ED96A6}" destId="{CD093D8B-F769-4707-9B1B-59F704C5081B}" srcOrd="0" destOrd="1" presId="urn:microsoft.com/office/officeart/2005/8/layout/vList4"/>
    <dgm:cxn modelId="{EE3D6382-A44C-4E62-A0BD-CF5D0D1BA6BD}" type="presOf" srcId="{8FD676C7-EE11-4672-A78E-F08452E03056}" destId="{1DEC758A-9DB1-4389-AC97-D19A0DF41C47}" srcOrd="1" destOrd="0" presId="urn:microsoft.com/office/officeart/2005/8/layout/vList4"/>
    <dgm:cxn modelId="{2B0BA9A2-857C-47CF-BAF5-5AB90DF52F6E}" srcId="{3F8A9E2F-A724-4F18-9718-D11E432ADB45}" destId="{CEAA1733-D591-4BAA-B374-984D7B9A1070}" srcOrd="2" destOrd="0" parTransId="{306F5E25-4EB7-4948-B7D0-EA014285BF4D}" sibTransId="{BED83B54-DDDC-49F9-8755-B017E41B6D6F}"/>
    <dgm:cxn modelId="{79FED5AB-5688-4CDB-B327-0373F0F8753C}" type="presOf" srcId="{C1C43930-97BD-4C2C-8D52-E0629635182A}" destId="{F46EFD4F-FE69-4669-BB3B-33C0F9FCC0B9}" srcOrd="0" destOrd="0" presId="urn:microsoft.com/office/officeart/2005/8/layout/vList4"/>
    <dgm:cxn modelId="{C50FD6B5-3417-40F4-8FBC-82984F1B2F3D}" type="presOf" srcId="{847FC12D-9C7C-4FD3-AB89-B358DA3352CA}" destId="{1FB0BC2D-0823-45F2-A364-308670B7BF10}" srcOrd="1" destOrd="3" presId="urn:microsoft.com/office/officeart/2005/8/layout/vList4"/>
    <dgm:cxn modelId="{F1D2ADBB-F702-4184-A076-7C17FF7200D7}" srcId="{C1C43930-97BD-4C2C-8D52-E0629635182A}" destId="{6FEBB338-DB29-4FCA-A1EC-A11C46ED0C88}" srcOrd="1" destOrd="0" parTransId="{92D65F9C-59AB-4C4C-AB18-FAAABB77008D}" sibTransId="{D223575E-2F23-4EDB-ADA9-A06435158647}"/>
    <dgm:cxn modelId="{BF80CDBB-C2AA-465F-983C-C5BAB3C16F81}" srcId="{C1C43930-97BD-4C2C-8D52-E0629635182A}" destId="{62576A8C-0B25-4DD6-8402-3163E0159077}" srcOrd="0" destOrd="0" parTransId="{C7A0D42F-D878-44A5-B4B5-50DAB14DAB12}" sibTransId="{8D6517D3-F6EF-4C85-AA90-09C62F21C138}"/>
    <dgm:cxn modelId="{338240BC-12D1-498F-AC4F-D9BBA5A848A8}" type="presOf" srcId="{62576A8C-0B25-4DD6-8402-3163E0159077}" destId="{F46EFD4F-FE69-4669-BB3B-33C0F9FCC0B9}" srcOrd="0" destOrd="1" presId="urn:microsoft.com/office/officeart/2005/8/layout/vList4"/>
    <dgm:cxn modelId="{839500D2-8BEF-4C07-8735-6903AA5630F2}" srcId="{ADB3EE3B-704A-44A1-A95F-0865031A10A4}" destId="{BDD4F7B1-94E7-4655-9DF4-F4584CBCD59A}" srcOrd="2" destOrd="0" parTransId="{29FB3194-4C6E-44AC-ABEF-402AABE1259F}" sibTransId="{8F51FB36-0E1E-4112-BAAD-808E00ED3534}"/>
    <dgm:cxn modelId="{56DAD6D4-9699-4D03-A148-8A93E3EFF12A}" type="presOf" srcId="{ADB3EE3B-704A-44A1-A95F-0865031A10A4}" destId="{9A1E6FCF-EACE-492F-B912-729BD87BD7C7}" srcOrd="0" destOrd="0" presId="urn:microsoft.com/office/officeart/2005/8/layout/vList4"/>
    <dgm:cxn modelId="{D5E425DB-940E-43C0-94EC-11A5B953B970}" type="presOf" srcId="{C54912B3-AF31-4F29-BC28-DF9FEB063AFE}" destId="{8788E787-D518-4A92-9DDD-F8AEBF7121BA}" srcOrd="1" destOrd="3" presId="urn:microsoft.com/office/officeart/2005/8/layout/vList4"/>
    <dgm:cxn modelId="{A1D356E9-EB8C-458F-8166-CF3E1FED21DC}" type="presOf" srcId="{CEAA1733-D591-4BAA-B374-984D7B9A1070}" destId="{8788E787-D518-4A92-9DDD-F8AEBF7121BA}" srcOrd="1" destOrd="0" presId="urn:microsoft.com/office/officeart/2005/8/layout/vList4"/>
    <dgm:cxn modelId="{8D2DA9ED-E46F-4905-B82B-1FFE6C5373DA}" type="presOf" srcId="{34C6E20E-94E5-4725-B139-62848126A009}" destId="{8788E787-D518-4A92-9DDD-F8AEBF7121BA}" srcOrd="1" destOrd="1" presId="urn:microsoft.com/office/officeart/2005/8/layout/vList4"/>
    <dgm:cxn modelId="{6663EFED-1AB5-4F2C-83EE-02435BFE345B}" srcId="{8FD676C7-EE11-4672-A78E-F08452E03056}" destId="{7F0B4937-13A9-4D83-ACE5-47FCF0ED96A6}" srcOrd="0" destOrd="0" parTransId="{8E79476C-15BC-4B70-9ECC-3E286EBCE27D}" sibTransId="{62D4C276-20B1-4892-B907-C235A515ACB8}"/>
    <dgm:cxn modelId="{A31461EE-DD03-4152-B716-5CD7CAC6FB8D}" type="presOf" srcId="{395E204C-CB68-43A9-BF15-A6D7B2088C01}" destId="{EB973E12-196D-43D6-9AE3-B6DAB911C053}" srcOrd="0" destOrd="2" presId="urn:microsoft.com/office/officeart/2005/8/layout/vList4"/>
    <dgm:cxn modelId="{42D195EF-DD22-43E6-B7C1-34BEB04655CC}" type="presOf" srcId="{C54912B3-AF31-4F29-BC28-DF9FEB063AFE}" destId="{EB973E12-196D-43D6-9AE3-B6DAB911C053}" srcOrd="0" destOrd="3" presId="urn:microsoft.com/office/officeart/2005/8/layout/vList4"/>
    <dgm:cxn modelId="{6FCB9FF7-5D68-4A8D-A89A-4BC3C9C83675}" type="presOf" srcId="{395E204C-CB68-43A9-BF15-A6D7B2088C01}" destId="{8788E787-D518-4A92-9DDD-F8AEBF7121BA}" srcOrd="1" destOrd="2" presId="urn:microsoft.com/office/officeart/2005/8/layout/vList4"/>
    <dgm:cxn modelId="{A49ECBF7-6DE2-43BC-8893-A52EECE90D68}" type="presOf" srcId="{34C6E20E-94E5-4725-B139-62848126A009}" destId="{EB973E12-196D-43D6-9AE3-B6DAB911C053}" srcOrd="0" destOrd="1" presId="urn:microsoft.com/office/officeart/2005/8/layout/vList4"/>
    <dgm:cxn modelId="{0BB9AFFE-7BD0-4E33-98D4-E40FB1804985}" srcId="{CEAA1733-D591-4BAA-B374-984D7B9A1070}" destId="{C54912B3-AF31-4F29-BC28-DF9FEB063AFE}" srcOrd="2" destOrd="0" parTransId="{A41A8404-114F-4599-9D6E-2B953CE8504E}" sibTransId="{EBE20324-A144-4B6B-A6A1-709CE22DED41}"/>
    <dgm:cxn modelId="{F0C529E0-AD44-47A8-92B4-1335653FA06E}" type="presParOf" srcId="{9D17437D-0CD3-4DDB-B9DC-ACF6DDB2EBF3}" destId="{D1654CD7-62BD-4355-8B4E-73E97FA00EB5}" srcOrd="0" destOrd="0" presId="urn:microsoft.com/office/officeart/2005/8/layout/vList4"/>
    <dgm:cxn modelId="{A6FE0125-6C6D-49BE-974C-0C020E50BA33}" type="presParOf" srcId="{D1654CD7-62BD-4355-8B4E-73E97FA00EB5}" destId="{9A1E6FCF-EACE-492F-B912-729BD87BD7C7}" srcOrd="0" destOrd="0" presId="urn:microsoft.com/office/officeart/2005/8/layout/vList4"/>
    <dgm:cxn modelId="{58F03C80-3411-4E98-B038-6F76EA48E6D7}" type="presParOf" srcId="{D1654CD7-62BD-4355-8B4E-73E97FA00EB5}" destId="{48D48E6D-EBC8-43D5-8337-4140960571D7}" srcOrd="1" destOrd="0" presId="urn:microsoft.com/office/officeart/2005/8/layout/vList4"/>
    <dgm:cxn modelId="{285C6187-5070-4D12-BC2C-2FF8769B2967}" type="presParOf" srcId="{D1654CD7-62BD-4355-8B4E-73E97FA00EB5}" destId="{C9820269-06D1-4CEA-B9E3-D7FE8C90B33B}" srcOrd="2" destOrd="0" presId="urn:microsoft.com/office/officeart/2005/8/layout/vList4"/>
    <dgm:cxn modelId="{A51BED49-57FE-460C-AFF5-764E5921361F}" type="presParOf" srcId="{9D17437D-0CD3-4DDB-B9DC-ACF6DDB2EBF3}" destId="{6FCC01F3-F319-4ED4-B08A-CF6C11C4B40B}" srcOrd="1" destOrd="0" presId="urn:microsoft.com/office/officeart/2005/8/layout/vList4"/>
    <dgm:cxn modelId="{6440244E-A79A-4116-BBFE-12FF8BCC17DF}" type="presParOf" srcId="{9D17437D-0CD3-4DDB-B9DC-ACF6DDB2EBF3}" destId="{2F3D064B-25E2-414A-AF8C-DD6DADF59309}" srcOrd="2" destOrd="0" presId="urn:microsoft.com/office/officeart/2005/8/layout/vList4"/>
    <dgm:cxn modelId="{8F768E1C-CFCA-486A-979E-6105940E8696}" type="presParOf" srcId="{2F3D064B-25E2-414A-AF8C-DD6DADF59309}" destId="{CD093D8B-F769-4707-9B1B-59F704C5081B}" srcOrd="0" destOrd="0" presId="urn:microsoft.com/office/officeart/2005/8/layout/vList4"/>
    <dgm:cxn modelId="{B4387777-0FFB-4AF6-B9A1-F48E997F1508}" type="presParOf" srcId="{2F3D064B-25E2-414A-AF8C-DD6DADF59309}" destId="{DFB6F9B2-7459-49CA-88D0-7C0813A86B8F}" srcOrd="1" destOrd="0" presId="urn:microsoft.com/office/officeart/2005/8/layout/vList4"/>
    <dgm:cxn modelId="{36432110-9490-4D28-B75B-FB86EA2349BF}" type="presParOf" srcId="{2F3D064B-25E2-414A-AF8C-DD6DADF59309}" destId="{1DEC758A-9DB1-4389-AC97-D19A0DF41C47}" srcOrd="2" destOrd="0" presId="urn:microsoft.com/office/officeart/2005/8/layout/vList4"/>
    <dgm:cxn modelId="{7AA3DBD3-2505-4E9F-81C4-144A49E52090}" type="presParOf" srcId="{9D17437D-0CD3-4DDB-B9DC-ACF6DDB2EBF3}" destId="{3E719A90-0CFC-4B17-BD71-604DE45C43C1}" srcOrd="3" destOrd="0" presId="urn:microsoft.com/office/officeart/2005/8/layout/vList4"/>
    <dgm:cxn modelId="{0E7BD7AE-AEC7-4528-8F2B-767BC72E79D5}" type="presParOf" srcId="{9D17437D-0CD3-4DDB-B9DC-ACF6DDB2EBF3}" destId="{D4CEB807-85EF-4336-B7E0-B95BEDBD32EF}" srcOrd="4" destOrd="0" presId="urn:microsoft.com/office/officeart/2005/8/layout/vList4"/>
    <dgm:cxn modelId="{1C44BFDB-6F96-44F2-852A-DA690C8ED247}" type="presParOf" srcId="{D4CEB807-85EF-4336-B7E0-B95BEDBD32EF}" destId="{EB973E12-196D-43D6-9AE3-B6DAB911C053}" srcOrd="0" destOrd="0" presId="urn:microsoft.com/office/officeart/2005/8/layout/vList4"/>
    <dgm:cxn modelId="{449AC144-4A2D-4C39-9588-5B64D3CA509A}" type="presParOf" srcId="{D4CEB807-85EF-4336-B7E0-B95BEDBD32EF}" destId="{83C4CE7E-C6FF-497B-A385-EBC898D441B5}" srcOrd="1" destOrd="0" presId="urn:microsoft.com/office/officeart/2005/8/layout/vList4"/>
    <dgm:cxn modelId="{3B5D68C4-1351-49B4-AA4B-2AE0E7B0AE6F}" type="presParOf" srcId="{D4CEB807-85EF-4336-B7E0-B95BEDBD32EF}" destId="{8788E787-D518-4A92-9DDD-F8AEBF7121BA}" srcOrd="2" destOrd="0" presId="urn:microsoft.com/office/officeart/2005/8/layout/vList4"/>
    <dgm:cxn modelId="{046AA306-64EC-493C-8F6B-ED95ABEC257F}" type="presParOf" srcId="{9D17437D-0CD3-4DDB-B9DC-ACF6DDB2EBF3}" destId="{B108E353-AA60-4A90-AD50-DFEEAC271BA7}" srcOrd="5" destOrd="0" presId="urn:microsoft.com/office/officeart/2005/8/layout/vList4"/>
    <dgm:cxn modelId="{8F667FCB-414A-49CB-B21C-BCD760081242}" type="presParOf" srcId="{9D17437D-0CD3-4DDB-B9DC-ACF6DDB2EBF3}" destId="{1EEA92CA-4819-48A5-A9E6-AF23181F0D17}" srcOrd="6" destOrd="0" presId="urn:microsoft.com/office/officeart/2005/8/layout/vList4"/>
    <dgm:cxn modelId="{FC8F8D93-1EB6-4B6A-9214-1CDE320107E3}" type="presParOf" srcId="{1EEA92CA-4819-48A5-A9E6-AF23181F0D17}" destId="{F46EFD4F-FE69-4669-BB3B-33C0F9FCC0B9}" srcOrd="0" destOrd="0" presId="urn:microsoft.com/office/officeart/2005/8/layout/vList4"/>
    <dgm:cxn modelId="{9F930C02-3791-444E-A06C-4CAD22B9EE18}" type="presParOf" srcId="{1EEA92CA-4819-48A5-A9E6-AF23181F0D17}" destId="{B677CAF2-D4C7-4275-B231-8A77158CCBD6}" srcOrd="1" destOrd="0" presId="urn:microsoft.com/office/officeart/2005/8/layout/vList4"/>
    <dgm:cxn modelId="{A7765368-9C35-4DE5-9ADD-F075B2164F18}" type="presParOf" srcId="{1EEA92CA-4819-48A5-A9E6-AF23181F0D17}" destId="{1FB0BC2D-0823-45F2-A364-308670B7BF1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2F5225-17B6-45FC-89EA-64D3B585B94F}" type="doc">
      <dgm:prSet loTypeId="urn:microsoft.com/office/officeart/2005/8/layout/lProcess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E6DE27E-B9CA-4BA1-A6A4-3F3F3B575B81}">
      <dgm:prSet phldrT="[Text]"/>
      <dgm:spPr/>
      <dgm:t>
        <a:bodyPr/>
        <a:lstStyle/>
        <a:p>
          <a:r>
            <a:rPr lang="en-US"/>
            <a:t>Collection Admin</a:t>
          </a:r>
        </a:p>
      </dgm:t>
    </dgm:pt>
    <dgm:pt modelId="{2098D45D-3FF9-40F0-A688-6E992CA24439}" type="parTrans" cxnId="{C9B6A370-89F7-4DC4-AA28-A5C54743CAFF}">
      <dgm:prSet/>
      <dgm:spPr/>
      <dgm:t>
        <a:bodyPr/>
        <a:lstStyle/>
        <a:p>
          <a:endParaRPr lang="en-US"/>
        </a:p>
      </dgm:t>
    </dgm:pt>
    <dgm:pt modelId="{C5A66B53-A76A-4193-AA57-41FE491AB7A0}" type="sibTrans" cxnId="{C9B6A370-89F7-4DC4-AA28-A5C54743CAFF}">
      <dgm:prSet/>
      <dgm:spPr/>
      <dgm:t>
        <a:bodyPr/>
        <a:lstStyle/>
        <a:p>
          <a:endParaRPr lang="en-US"/>
        </a:p>
      </dgm:t>
    </dgm:pt>
    <dgm:pt modelId="{E2C229C8-E8C9-4A28-90B9-5FE95933CED1}">
      <dgm:prSet phldrT="[Text]"/>
      <dgm:spPr/>
      <dgm:t>
        <a:bodyPr/>
        <a:lstStyle/>
        <a:p>
          <a:r>
            <a:rPr lang="en-US"/>
            <a:t>Define, configure collection</a:t>
          </a:r>
        </a:p>
      </dgm:t>
    </dgm:pt>
    <dgm:pt modelId="{E38EEBEF-1924-493A-94E6-520FC222FA78}" type="parTrans" cxnId="{A0621FEC-D8FD-4F9B-B6C7-3CF20178E76A}">
      <dgm:prSet/>
      <dgm:spPr/>
      <dgm:t>
        <a:bodyPr/>
        <a:lstStyle/>
        <a:p>
          <a:endParaRPr lang="en-US"/>
        </a:p>
      </dgm:t>
    </dgm:pt>
    <dgm:pt modelId="{45291FD0-9C1A-41D2-A8DF-6E52E0FC80C8}" type="sibTrans" cxnId="{A0621FEC-D8FD-4F9B-B6C7-3CF20178E76A}">
      <dgm:prSet/>
      <dgm:spPr/>
      <dgm:t>
        <a:bodyPr/>
        <a:lstStyle/>
        <a:p>
          <a:endParaRPr lang="en-US"/>
        </a:p>
      </dgm:t>
    </dgm:pt>
    <dgm:pt modelId="{FE14B591-6AFB-4355-9138-79D487E0AB93}">
      <dgm:prSet phldrT="[Text]"/>
      <dgm:spPr/>
      <dgm:t>
        <a:bodyPr/>
        <a:lstStyle/>
        <a:p>
          <a:r>
            <a:rPr lang="en-US"/>
            <a:t>Data source admin</a:t>
          </a:r>
        </a:p>
      </dgm:t>
    </dgm:pt>
    <dgm:pt modelId="{C93893E3-F0C3-474C-8853-63C6B775C84E}" type="parTrans" cxnId="{FE76211A-4243-4D2F-AF2D-85D10CB1FFDA}">
      <dgm:prSet/>
      <dgm:spPr/>
      <dgm:t>
        <a:bodyPr/>
        <a:lstStyle/>
        <a:p>
          <a:endParaRPr lang="en-US"/>
        </a:p>
      </dgm:t>
    </dgm:pt>
    <dgm:pt modelId="{F77ED3F3-49E1-4836-A84E-1AD538C1D171}" type="sibTrans" cxnId="{FE76211A-4243-4D2F-AF2D-85D10CB1FFDA}">
      <dgm:prSet/>
      <dgm:spPr/>
      <dgm:t>
        <a:bodyPr/>
        <a:lstStyle/>
        <a:p>
          <a:endParaRPr lang="en-US"/>
        </a:p>
      </dgm:t>
    </dgm:pt>
    <dgm:pt modelId="{1BC5837B-56A3-422F-BB3C-F5BD1A42FE7D}">
      <dgm:prSet phldrT="[Text]"/>
      <dgm:spPr/>
      <dgm:t>
        <a:bodyPr/>
        <a:lstStyle/>
        <a:p>
          <a:r>
            <a:rPr lang="en-US"/>
            <a:t>Identify and prepare data source</a:t>
          </a:r>
        </a:p>
      </dgm:t>
    </dgm:pt>
    <dgm:pt modelId="{CFD3CA6E-CDF1-41AC-B874-BDD3FFE18F29}" type="parTrans" cxnId="{9F1B0C30-4D39-477F-82C3-B8AE2F19BA59}">
      <dgm:prSet/>
      <dgm:spPr/>
      <dgm:t>
        <a:bodyPr/>
        <a:lstStyle/>
        <a:p>
          <a:endParaRPr lang="en-US"/>
        </a:p>
      </dgm:t>
    </dgm:pt>
    <dgm:pt modelId="{11379267-6603-4221-8158-10ADE77FEED0}" type="sibTrans" cxnId="{9F1B0C30-4D39-477F-82C3-B8AE2F19BA59}">
      <dgm:prSet/>
      <dgm:spPr/>
      <dgm:t>
        <a:bodyPr/>
        <a:lstStyle/>
        <a:p>
          <a:endParaRPr lang="en-US"/>
        </a:p>
      </dgm:t>
    </dgm:pt>
    <dgm:pt modelId="{4071BB07-10BA-4D13-8B8B-27C6C6AD5201}">
      <dgm:prSet phldrT="[Text]"/>
      <dgm:spPr/>
      <dgm:t>
        <a:bodyPr/>
        <a:lstStyle/>
        <a:p>
          <a:r>
            <a:rPr lang="en-US"/>
            <a:t>Register sources</a:t>
          </a:r>
        </a:p>
      </dgm:t>
    </dgm:pt>
    <dgm:pt modelId="{5945D24B-66E9-4CDC-96B2-BF6153DF9505}" type="parTrans" cxnId="{8AC4D95F-F3BE-408B-BC3C-42BD6275D62A}">
      <dgm:prSet/>
      <dgm:spPr/>
      <dgm:t>
        <a:bodyPr/>
        <a:lstStyle/>
        <a:p>
          <a:endParaRPr lang="en-US"/>
        </a:p>
      </dgm:t>
    </dgm:pt>
    <dgm:pt modelId="{B9870BCF-DBAA-4D8F-9F21-0E83069D89B1}" type="sibTrans" cxnId="{8AC4D95F-F3BE-408B-BC3C-42BD6275D62A}">
      <dgm:prSet/>
      <dgm:spPr/>
      <dgm:t>
        <a:bodyPr/>
        <a:lstStyle/>
        <a:p>
          <a:endParaRPr lang="en-US"/>
        </a:p>
      </dgm:t>
    </dgm:pt>
    <dgm:pt modelId="{E887AFA4-E80A-4B6D-851B-75AB82F32789}">
      <dgm:prSet phldrT="[Text]"/>
      <dgm:spPr/>
      <dgm:t>
        <a:bodyPr/>
        <a:lstStyle/>
        <a:p>
          <a:r>
            <a:rPr lang="en-US"/>
            <a:t>Data curator (Data owner)</a:t>
          </a:r>
        </a:p>
      </dgm:t>
    </dgm:pt>
    <dgm:pt modelId="{498EE3A4-4F13-4CC4-9C0A-3C90B25F441C}" type="parTrans" cxnId="{D3E43B1B-8086-4207-848B-FD984F977A7C}">
      <dgm:prSet/>
      <dgm:spPr/>
      <dgm:t>
        <a:bodyPr/>
        <a:lstStyle/>
        <a:p>
          <a:endParaRPr lang="en-US"/>
        </a:p>
      </dgm:t>
    </dgm:pt>
    <dgm:pt modelId="{E91A9653-79D9-4C14-BA9F-4E9E74C175D0}" type="sibTrans" cxnId="{D3E43B1B-8086-4207-848B-FD984F977A7C}">
      <dgm:prSet/>
      <dgm:spPr/>
      <dgm:t>
        <a:bodyPr/>
        <a:lstStyle/>
        <a:p>
          <a:endParaRPr lang="en-US"/>
        </a:p>
      </dgm:t>
    </dgm:pt>
    <dgm:pt modelId="{025DEF32-63F2-492E-B1CE-CA564C250517}">
      <dgm:prSet phldrT="[Text]"/>
      <dgm:spPr/>
      <dgm:t>
        <a:bodyPr/>
        <a:lstStyle/>
        <a:p>
          <a:r>
            <a:rPr lang="en-US"/>
            <a:t>Review collection assets</a:t>
          </a:r>
        </a:p>
      </dgm:t>
    </dgm:pt>
    <dgm:pt modelId="{1417BE91-F2C5-429A-B298-B4737DA10B47}" type="parTrans" cxnId="{3D253BB0-D9B1-49EE-A4AD-AE702EC2437A}">
      <dgm:prSet/>
      <dgm:spPr/>
      <dgm:t>
        <a:bodyPr/>
        <a:lstStyle/>
        <a:p>
          <a:endParaRPr lang="en-US"/>
        </a:p>
      </dgm:t>
    </dgm:pt>
    <dgm:pt modelId="{C1FCC614-C6C7-4752-8071-600A7750E956}" type="sibTrans" cxnId="{3D253BB0-D9B1-49EE-A4AD-AE702EC2437A}">
      <dgm:prSet/>
      <dgm:spPr/>
      <dgm:t>
        <a:bodyPr/>
        <a:lstStyle/>
        <a:p>
          <a:endParaRPr lang="en-US"/>
        </a:p>
      </dgm:t>
    </dgm:pt>
    <dgm:pt modelId="{530A4461-7F82-43C2-81F5-E1BB2CCE998A}">
      <dgm:prSet phldrT="[Text]"/>
      <dgm:spPr/>
      <dgm:t>
        <a:bodyPr/>
        <a:lstStyle/>
        <a:p>
          <a:r>
            <a:rPr lang="en-US"/>
            <a:t>Define classification rules</a:t>
          </a:r>
        </a:p>
      </dgm:t>
    </dgm:pt>
    <dgm:pt modelId="{91FE0105-6549-481E-A16C-1812F0B9AFCD}" type="parTrans" cxnId="{315EEACA-5202-46FD-922A-B35D25ADFFB0}">
      <dgm:prSet/>
      <dgm:spPr/>
      <dgm:t>
        <a:bodyPr/>
        <a:lstStyle/>
        <a:p>
          <a:endParaRPr lang="en-US"/>
        </a:p>
      </dgm:t>
    </dgm:pt>
    <dgm:pt modelId="{CDEF893B-D402-48EC-AA6D-0CD273E07B89}" type="sibTrans" cxnId="{315EEACA-5202-46FD-922A-B35D25ADFFB0}">
      <dgm:prSet/>
      <dgm:spPr/>
      <dgm:t>
        <a:bodyPr/>
        <a:lstStyle/>
        <a:p>
          <a:endParaRPr lang="en-US"/>
        </a:p>
      </dgm:t>
    </dgm:pt>
    <dgm:pt modelId="{6A4B073C-4A7C-443F-8458-1BED0B6D99C6}">
      <dgm:prSet phldrT="[Text]"/>
      <dgm:spPr/>
      <dgm:t>
        <a:bodyPr/>
        <a:lstStyle/>
        <a:p>
          <a:r>
            <a:rPr lang="en-US"/>
            <a:t>Data curator (Data Steward)</a:t>
          </a:r>
        </a:p>
      </dgm:t>
    </dgm:pt>
    <dgm:pt modelId="{1B5DE9BC-A53A-42D1-BDD8-9ADAB4EB68B6}" type="parTrans" cxnId="{9FC08CC2-3DA2-41E6-B253-BECD6A648559}">
      <dgm:prSet/>
      <dgm:spPr/>
      <dgm:t>
        <a:bodyPr/>
        <a:lstStyle/>
        <a:p>
          <a:endParaRPr lang="en-US"/>
        </a:p>
      </dgm:t>
    </dgm:pt>
    <dgm:pt modelId="{68A52F6A-18F2-421B-82F8-583E091F4639}" type="sibTrans" cxnId="{9FC08CC2-3DA2-41E6-B253-BECD6A648559}">
      <dgm:prSet/>
      <dgm:spPr/>
      <dgm:t>
        <a:bodyPr/>
        <a:lstStyle/>
        <a:p>
          <a:endParaRPr lang="en-US"/>
        </a:p>
      </dgm:t>
    </dgm:pt>
    <dgm:pt modelId="{23F901C8-F0B6-4D10-A3A3-B3B99B62A085}">
      <dgm:prSet phldrT="[Text]"/>
      <dgm:spPr/>
      <dgm:t>
        <a:bodyPr/>
        <a:lstStyle/>
        <a:p>
          <a:r>
            <a:rPr lang="en-US"/>
            <a:t>Data reader</a:t>
          </a:r>
        </a:p>
      </dgm:t>
    </dgm:pt>
    <dgm:pt modelId="{1037E2E8-0E2F-4E5C-AEAB-1AB48B76801D}" type="parTrans" cxnId="{84969BE9-8E04-4312-9493-4E51DAB2777E}">
      <dgm:prSet/>
      <dgm:spPr/>
      <dgm:t>
        <a:bodyPr/>
        <a:lstStyle/>
        <a:p>
          <a:endParaRPr lang="en-US"/>
        </a:p>
      </dgm:t>
    </dgm:pt>
    <dgm:pt modelId="{095D79E3-B38B-41DD-9536-FA8D3C11ED79}" type="sibTrans" cxnId="{84969BE9-8E04-4312-9493-4E51DAB2777E}">
      <dgm:prSet/>
      <dgm:spPr/>
      <dgm:t>
        <a:bodyPr/>
        <a:lstStyle/>
        <a:p>
          <a:endParaRPr lang="en-US"/>
        </a:p>
      </dgm:t>
    </dgm:pt>
    <dgm:pt modelId="{AD80DA3B-3EB7-47CF-82CE-4A15C728BE02}">
      <dgm:prSet phldrT="[Text]"/>
      <dgm:spPr/>
      <dgm:t>
        <a:bodyPr/>
        <a:lstStyle/>
        <a:p>
          <a:r>
            <a:rPr lang="en-US"/>
            <a:t>Assign roles to collection</a:t>
          </a:r>
        </a:p>
      </dgm:t>
    </dgm:pt>
    <dgm:pt modelId="{2911BC0F-F599-4B24-AB93-78288BE5A263}" type="parTrans" cxnId="{A61B0350-BE52-4426-B485-6576089431BC}">
      <dgm:prSet/>
      <dgm:spPr/>
      <dgm:t>
        <a:bodyPr/>
        <a:lstStyle/>
        <a:p>
          <a:endParaRPr lang="en-US"/>
        </a:p>
      </dgm:t>
    </dgm:pt>
    <dgm:pt modelId="{F43C984E-DADF-4B81-A10D-47B30A3A981D}" type="sibTrans" cxnId="{A61B0350-BE52-4426-B485-6576089431BC}">
      <dgm:prSet/>
      <dgm:spPr/>
      <dgm:t>
        <a:bodyPr/>
        <a:lstStyle/>
        <a:p>
          <a:endParaRPr lang="en-US"/>
        </a:p>
      </dgm:t>
    </dgm:pt>
    <dgm:pt modelId="{3E6F7F2C-1F27-499C-A23D-1D995CF53B22}">
      <dgm:prSet phldrT="[Text]"/>
      <dgm:spPr/>
      <dgm:t>
        <a:bodyPr/>
        <a:lstStyle/>
        <a:p>
          <a:r>
            <a:rPr lang="en-US"/>
            <a:t>Ingest sources via scan or </a:t>
          </a:r>
          <a:r>
            <a:rPr lang="en-US" err="1"/>
            <a:t>api</a:t>
          </a:r>
          <a:endParaRPr lang="en-US"/>
        </a:p>
      </dgm:t>
    </dgm:pt>
    <dgm:pt modelId="{BE29B260-83C4-4BCD-A4D1-5A4B2EC33123}" type="parTrans" cxnId="{A50E0A87-2BF8-401A-AA30-43DD843CA727}">
      <dgm:prSet/>
      <dgm:spPr/>
      <dgm:t>
        <a:bodyPr/>
        <a:lstStyle/>
        <a:p>
          <a:endParaRPr lang="en-US"/>
        </a:p>
      </dgm:t>
    </dgm:pt>
    <dgm:pt modelId="{DB6368BA-45AA-4372-BC8C-EE9D823D0B33}" type="sibTrans" cxnId="{A50E0A87-2BF8-401A-AA30-43DD843CA727}">
      <dgm:prSet/>
      <dgm:spPr/>
      <dgm:t>
        <a:bodyPr/>
        <a:lstStyle/>
        <a:p>
          <a:endParaRPr lang="en-US"/>
        </a:p>
      </dgm:t>
    </dgm:pt>
    <dgm:pt modelId="{F0CFA8F3-FD92-44A4-A0F7-3B20AF4985E2}">
      <dgm:prSet phldrT="[Text]"/>
      <dgm:spPr/>
      <dgm:t>
        <a:bodyPr/>
        <a:lstStyle/>
        <a:p>
          <a:r>
            <a:rPr lang="en-US"/>
            <a:t>Assign assets managers</a:t>
          </a:r>
        </a:p>
      </dgm:t>
    </dgm:pt>
    <dgm:pt modelId="{86BA39DA-2AD0-4586-BBA7-DD8274777023}" type="parTrans" cxnId="{39FF6FDC-E418-4BFD-A1D0-6769F5BDF41D}">
      <dgm:prSet/>
      <dgm:spPr/>
      <dgm:t>
        <a:bodyPr/>
        <a:lstStyle/>
        <a:p>
          <a:endParaRPr lang="en-US"/>
        </a:p>
      </dgm:t>
    </dgm:pt>
    <dgm:pt modelId="{445AC9C6-857F-462A-B0B1-60F9475D9E9C}" type="sibTrans" cxnId="{39FF6FDC-E418-4BFD-A1D0-6769F5BDF41D}">
      <dgm:prSet/>
      <dgm:spPr/>
      <dgm:t>
        <a:bodyPr/>
        <a:lstStyle/>
        <a:p>
          <a:endParaRPr lang="en-US"/>
        </a:p>
      </dgm:t>
    </dgm:pt>
    <dgm:pt modelId="{476D5369-38CC-443D-8583-B82DECA520AB}">
      <dgm:prSet phldrT="[Text]"/>
      <dgm:spPr/>
      <dgm:t>
        <a:bodyPr/>
        <a:lstStyle/>
        <a:p>
          <a:r>
            <a:rPr lang="en-US"/>
            <a:t>Move assets</a:t>
          </a:r>
        </a:p>
      </dgm:t>
    </dgm:pt>
    <dgm:pt modelId="{1288D48E-80D6-4FF0-BE17-895B9B2CF9D0}" type="parTrans" cxnId="{8BEE590D-E016-42C0-8BB5-71D502E2EA6C}">
      <dgm:prSet/>
      <dgm:spPr/>
      <dgm:t>
        <a:bodyPr/>
        <a:lstStyle/>
        <a:p>
          <a:endParaRPr lang="en-US"/>
        </a:p>
      </dgm:t>
    </dgm:pt>
    <dgm:pt modelId="{64683130-B260-48B0-8845-C135DFEDD99D}" type="sibTrans" cxnId="{8BEE590D-E016-42C0-8BB5-71D502E2EA6C}">
      <dgm:prSet/>
      <dgm:spPr/>
      <dgm:t>
        <a:bodyPr/>
        <a:lstStyle/>
        <a:p>
          <a:endParaRPr lang="en-US"/>
        </a:p>
      </dgm:t>
    </dgm:pt>
    <dgm:pt modelId="{274F35C3-9A2A-418E-8526-D8BACAF50ADE}">
      <dgm:prSet phldrT="[Text]"/>
      <dgm:spPr/>
      <dgm:t>
        <a:bodyPr/>
        <a:lstStyle/>
        <a:p>
          <a:r>
            <a:rPr lang="en-US"/>
            <a:t>Review request for asset deletion</a:t>
          </a:r>
        </a:p>
      </dgm:t>
    </dgm:pt>
    <dgm:pt modelId="{BE95580B-52EB-4F5A-8977-9AF05CD42B1B}" type="parTrans" cxnId="{9A03A17B-606B-4840-8864-9BBE3823AFBD}">
      <dgm:prSet/>
      <dgm:spPr/>
      <dgm:t>
        <a:bodyPr/>
        <a:lstStyle/>
        <a:p>
          <a:endParaRPr lang="en-US"/>
        </a:p>
      </dgm:t>
    </dgm:pt>
    <dgm:pt modelId="{1C819383-79DB-4436-92B1-3A5A7A88E083}" type="sibTrans" cxnId="{9A03A17B-606B-4840-8864-9BBE3823AFBD}">
      <dgm:prSet/>
      <dgm:spPr/>
      <dgm:t>
        <a:bodyPr/>
        <a:lstStyle/>
        <a:p>
          <a:endParaRPr lang="en-US"/>
        </a:p>
      </dgm:t>
    </dgm:pt>
    <dgm:pt modelId="{079B2C6A-DA6C-4079-BA29-C766C46421A8}">
      <dgm:prSet phldrT="[Text]"/>
      <dgm:spPr/>
      <dgm:t>
        <a:bodyPr/>
        <a:lstStyle/>
        <a:p>
          <a:r>
            <a:rPr lang="en-US"/>
            <a:t>Review or update meta data</a:t>
          </a:r>
        </a:p>
      </dgm:t>
    </dgm:pt>
    <dgm:pt modelId="{4796CD6C-ACB9-46CE-9453-6F5407CFD3B0}" type="parTrans" cxnId="{0227FCC8-5811-4409-9BF6-7075123FDCBE}">
      <dgm:prSet/>
      <dgm:spPr/>
      <dgm:t>
        <a:bodyPr/>
        <a:lstStyle/>
        <a:p>
          <a:endParaRPr lang="en-US"/>
        </a:p>
      </dgm:t>
    </dgm:pt>
    <dgm:pt modelId="{187AC63D-28D9-4C43-AF46-403C0C20984F}" type="sibTrans" cxnId="{0227FCC8-5811-4409-9BF6-7075123FDCBE}">
      <dgm:prSet/>
      <dgm:spPr/>
      <dgm:t>
        <a:bodyPr/>
        <a:lstStyle/>
        <a:p>
          <a:endParaRPr lang="en-US"/>
        </a:p>
      </dgm:t>
    </dgm:pt>
    <dgm:pt modelId="{072DD0AC-000F-4A07-BD9C-94B29F90BDEE}">
      <dgm:prSet phldrT="[Text]"/>
      <dgm:spPr/>
      <dgm:t>
        <a:bodyPr/>
        <a:lstStyle/>
        <a:p>
          <a:r>
            <a:rPr lang="en-US"/>
            <a:t>Review or update glossary terms</a:t>
          </a:r>
        </a:p>
      </dgm:t>
    </dgm:pt>
    <dgm:pt modelId="{42F3B20A-C218-404B-B96D-81AFA159779A}" type="parTrans" cxnId="{C8D02D95-46D6-4955-8C8B-A0E216F9322F}">
      <dgm:prSet/>
      <dgm:spPr/>
      <dgm:t>
        <a:bodyPr/>
        <a:lstStyle/>
        <a:p>
          <a:endParaRPr lang="en-US"/>
        </a:p>
      </dgm:t>
    </dgm:pt>
    <dgm:pt modelId="{D3FC559E-8485-4303-8FEE-62AC1EF67B54}" type="sibTrans" cxnId="{C8D02D95-46D6-4955-8C8B-A0E216F9322F}">
      <dgm:prSet/>
      <dgm:spPr/>
      <dgm:t>
        <a:bodyPr/>
        <a:lstStyle/>
        <a:p>
          <a:endParaRPr lang="en-US"/>
        </a:p>
      </dgm:t>
    </dgm:pt>
    <dgm:pt modelId="{35899732-3FB3-44F6-BC12-32E99640F6E1}">
      <dgm:prSet phldrT="[Text]"/>
      <dgm:spPr/>
      <dgm:t>
        <a:bodyPr/>
        <a:lstStyle/>
        <a:p>
          <a:r>
            <a:rPr lang="en-US"/>
            <a:t>Request asset movement to new collection</a:t>
          </a:r>
        </a:p>
      </dgm:t>
    </dgm:pt>
    <dgm:pt modelId="{9301DAE2-5190-4504-A037-06976EF3C0DB}" type="parTrans" cxnId="{B07BAEA0-C321-431D-B9B0-40190970662D}">
      <dgm:prSet/>
      <dgm:spPr/>
      <dgm:t>
        <a:bodyPr/>
        <a:lstStyle/>
        <a:p>
          <a:endParaRPr lang="en-US"/>
        </a:p>
      </dgm:t>
    </dgm:pt>
    <dgm:pt modelId="{92903C8C-6E6D-4A98-8EF5-00CCB96C8FD5}" type="sibTrans" cxnId="{B07BAEA0-C321-431D-B9B0-40190970662D}">
      <dgm:prSet/>
      <dgm:spPr/>
      <dgm:t>
        <a:bodyPr/>
        <a:lstStyle/>
        <a:p>
          <a:endParaRPr lang="en-US"/>
        </a:p>
      </dgm:t>
    </dgm:pt>
    <dgm:pt modelId="{58647383-4D61-4781-B6F2-59003A7D4EEC}">
      <dgm:prSet phldrT="[Text]"/>
      <dgm:spPr/>
      <dgm:t>
        <a:bodyPr/>
        <a:lstStyle/>
        <a:p>
          <a:r>
            <a:rPr lang="en-US"/>
            <a:t>Review asset access</a:t>
          </a:r>
        </a:p>
      </dgm:t>
    </dgm:pt>
    <dgm:pt modelId="{2864E0DA-2A6F-4544-A179-4205900FADCA}" type="parTrans" cxnId="{2F34AD19-6C84-45B0-9B19-526315ABF0BF}">
      <dgm:prSet/>
      <dgm:spPr/>
      <dgm:t>
        <a:bodyPr/>
        <a:lstStyle/>
        <a:p>
          <a:endParaRPr lang="en-US"/>
        </a:p>
      </dgm:t>
    </dgm:pt>
    <dgm:pt modelId="{A5BD809F-0918-43AD-94D8-A547996FA3FB}" type="sibTrans" cxnId="{2F34AD19-6C84-45B0-9B19-526315ABF0BF}">
      <dgm:prSet/>
      <dgm:spPr/>
      <dgm:t>
        <a:bodyPr/>
        <a:lstStyle/>
        <a:p>
          <a:endParaRPr lang="en-US"/>
        </a:p>
      </dgm:t>
    </dgm:pt>
    <dgm:pt modelId="{6EFA4A95-B57A-4FD1-B038-AFDEF4693BE9}">
      <dgm:prSet phldrT="[Text]"/>
      <dgm:spPr/>
      <dgm:t>
        <a:bodyPr/>
        <a:lstStyle/>
        <a:p>
          <a:r>
            <a:rPr lang="en-US"/>
            <a:t>Request asset metadata deletion</a:t>
          </a:r>
        </a:p>
      </dgm:t>
    </dgm:pt>
    <dgm:pt modelId="{AE2A1B23-91DA-4931-B531-F2F2C00ABB1D}" type="parTrans" cxnId="{DF602580-03A7-44F6-BCC7-042903FC428D}">
      <dgm:prSet/>
      <dgm:spPr/>
      <dgm:t>
        <a:bodyPr/>
        <a:lstStyle/>
        <a:p>
          <a:endParaRPr lang="en-US"/>
        </a:p>
      </dgm:t>
    </dgm:pt>
    <dgm:pt modelId="{BEB1EAC1-4F31-429F-8609-5CD64E04A80F}" type="sibTrans" cxnId="{DF602580-03A7-44F6-BCC7-042903FC428D}">
      <dgm:prSet/>
      <dgm:spPr/>
      <dgm:t>
        <a:bodyPr/>
        <a:lstStyle/>
        <a:p>
          <a:endParaRPr lang="en-US"/>
        </a:p>
      </dgm:t>
    </dgm:pt>
    <dgm:pt modelId="{6E6723D0-B95A-4E3E-AA7A-4DFF1195F163}">
      <dgm:prSet phldrT="[Text]"/>
      <dgm:spPr/>
      <dgm:t>
        <a:bodyPr/>
        <a:lstStyle/>
        <a:p>
          <a:r>
            <a:rPr lang="en-US"/>
            <a:t>Search data/glossary and classification</a:t>
          </a:r>
        </a:p>
      </dgm:t>
    </dgm:pt>
    <dgm:pt modelId="{08F8EBCE-4B5B-45AE-8966-88D813C08BE9}" type="parTrans" cxnId="{A64B1EA3-C473-4D5B-A89F-3A3EA21B8FA0}">
      <dgm:prSet/>
      <dgm:spPr/>
      <dgm:t>
        <a:bodyPr/>
        <a:lstStyle/>
        <a:p>
          <a:endParaRPr lang="en-US"/>
        </a:p>
      </dgm:t>
    </dgm:pt>
    <dgm:pt modelId="{FB6012A7-678D-4B2D-A42E-5D283626385E}" type="sibTrans" cxnId="{A64B1EA3-C473-4D5B-A89F-3A3EA21B8FA0}">
      <dgm:prSet/>
      <dgm:spPr/>
      <dgm:t>
        <a:bodyPr/>
        <a:lstStyle/>
        <a:p>
          <a:endParaRPr lang="en-US"/>
        </a:p>
      </dgm:t>
    </dgm:pt>
    <dgm:pt modelId="{0AEE4F9F-52AC-48FB-8F97-AF2601B6E23B}">
      <dgm:prSet phldrT="[Text]"/>
      <dgm:spPr/>
      <dgm:t>
        <a:bodyPr/>
        <a:lstStyle/>
        <a:p>
          <a:r>
            <a:rPr lang="en-US"/>
            <a:t>Access sensitivity, classification, ownership information</a:t>
          </a:r>
        </a:p>
      </dgm:t>
    </dgm:pt>
    <dgm:pt modelId="{218AA428-3CE3-4398-8506-29D15C00A1D6}" type="parTrans" cxnId="{D325B64E-3F7D-4C02-BE05-0C2C554E2593}">
      <dgm:prSet/>
      <dgm:spPr/>
      <dgm:t>
        <a:bodyPr/>
        <a:lstStyle/>
        <a:p>
          <a:endParaRPr lang="en-US"/>
        </a:p>
      </dgm:t>
    </dgm:pt>
    <dgm:pt modelId="{1E2CDBA4-99BE-426E-8465-0B481790930D}" type="sibTrans" cxnId="{D325B64E-3F7D-4C02-BE05-0C2C554E2593}">
      <dgm:prSet/>
      <dgm:spPr/>
      <dgm:t>
        <a:bodyPr/>
        <a:lstStyle/>
        <a:p>
          <a:endParaRPr lang="en-US"/>
        </a:p>
      </dgm:t>
    </dgm:pt>
    <dgm:pt modelId="{53AA82C8-A315-4B2C-A50F-3F8A9EEFA9FE}">
      <dgm:prSet phldrT="[Text]"/>
      <dgm:spPr/>
      <dgm:t>
        <a:bodyPr/>
        <a:lstStyle/>
        <a:p>
          <a:r>
            <a:rPr lang="en-US"/>
            <a:t>Review asset access</a:t>
          </a:r>
        </a:p>
      </dgm:t>
    </dgm:pt>
    <dgm:pt modelId="{ABEE2A77-ED12-4F46-8FC5-A79B2352B4C1}" type="parTrans" cxnId="{B3E4C18E-428E-4B30-901D-7CDE43E2C1C0}">
      <dgm:prSet/>
      <dgm:spPr/>
      <dgm:t>
        <a:bodyPr/>
        <a:lstStyle/>
        <a:p>
          <a:endParaRPr lang="en-US"/>
        </a:p>
      </dgm:t>
    </dgm:pt>
    <dgm:pt modelId="{50B91A64-6B3C-4C7B-8E9A-F944964D1934}" type="sibTrans" cxnId="{B3E4C18E-428E-4B30-901D-7CDE43E2C1C0}">
      <dgm:prSet/>
      <dgm:spPr/>
      <dgm:t>
        <a:bodyPr/>
        <a:lstStyle/>
        <a:p>
          <a:endParaRPr lang="en-US"/>
        </a:p>
      </dgm:t>
    </dgm:pt>
    <dgm:pt modelId="{42FAA576-6051-4B23-92AD-84691B23F7F8}">
      <dgm:prSet phldrT="[Text]"/>
      <dgm:spPr/>
      <dgm:t>
        <a:bodyPr/>
        <a:lstStyle/>
        <a:p>
          <a:r>
            <a:rPr lang="en-US"/>
            <a:t>Request asset metadata deletion</a:t>
          </a:r>
        </a:p>
      </dgm:t>
    </dgm:pt>
    <dgm:pt modelId="{B92CC173-D975-4551-BAAC-6C6128D18C93}" type="parTrans" cxnId="{5BC4C182-8529-420D-B46D-0D4CA87E87D2}">
      <dgm:prSet/>
      <dgm:spPr/>
      <dgm:t>
        <a:bodyPr/>
        <a:lstStyle/>
        <a:p>
          <a:endParaRPr lang="en-US"/>
        </a:p>
      </dgm:t>
    </dgm:pt>
    <dgm:pt modelId="{37F6EEB8-9A87-4434-82AB-51A2A3A20D34}" type="sibTrans" cxnId="{5BC4C182-8529-420D-B46D-0D4CA87E87D2}">
      <dgm:prSet/>
      <dgm:spPr/>
      <dgm:t>
        <a:bodyPr/>
        <a:lstStyle/>
        <a:p>
          <a:endParaRPr lang="en-US"/>
        </a:p>
      </dgm:t>
    </dgm:pt>
    <dgm:pt modelId="{7AE01039-EAF2-4CDC-AF60-17F5341FADD6}" type="pres">
      <dgm:prSet presAssocID="{CF2F5225-17B6-45FC-89EA-64D3B585B94F}" presName="theList" presStyleCnt="0">
        <dgm:presLayoutVars>
          <dgm:dir/>
          <dgm:animLvl val="lvl"/>
          <dgm:resizeHandles val="exact"/>
        </dgm:presLayoutVars>
      </dgm:prSet>
      <dgm:spPr/>
    </dgm:pt>
    <dgm:pt modelId="{93E71B37-0005-4670-A75C-A668D8BD672D}" type="pres">
      <dgm:prSet presAssocID="{1E6DE27E-B9CA-4BA1-A6A4-3F3F3B575B81}" presName="compNode" presStyleCnt="0"/>
      <dgm:spPr/>
    </dgm:pt>
    <dgm:pt modelId="{FD92E78D-6365-49FF-B147-536B95DFFE7B}" type="pres">
      <dgm:prSet presAssocID="{1E6DE27E-B9CA-4BA1-A6A4-3F3F3B575B81}" presName="aNode" presStyleLbl="bgShp" presStyleIdx="0" presStyleCnt="5" custLinFactNeighborX="-3758" custLinFactNeighborY="-3867"/>
      <dgm:spPr/>
    </dgm:pt>
    <dgm:pt modelId="{4DEF3FAA-D751-45C7-A414-A57CD15F2447}" type="pres">
      <dgm:prSet presAssocID="{1E6DE27E-B9CA-4BA1-A6A4-3F3F3B575B81}" presName="textNode" presStyleLbl="bgShp" presStyleIdx="0" presStyleCnt="5"/>
      <dgm:spPr/>
    </dgm:pt>
    <dgm:pt modelId="{43213F2E-FBA1-4092-858E-70CE14F517A8}" type="pres">
      <dgm:prSet presAssocID="{1E6DE27E-B9CA-4BA1-A6A4-3F3F3B575B81}" presName="compChildNode" presStyleCnt="0"/>
      <dgm:spPr/>
    </dgm:pt>
    <dgm:pt modelId="{3FD1FCCD-594E-45B6-984F-2F9B78EC34B3}" type="pres">
      <dgm:prSet presAssocID="{1E6DE27E-B9CA-4BA1-A6A4-3F3F3B575B81}" presName="theInnerList" presStyleCnt="0"/>
      <dgm:spPr/>
    </dgm:pt>
    <dgm:pt modelId="{7CE974F4-C01A-4974-AC51-C51B10559B86}" type="pres">
      <dgm:prSet presAssocID="{E2C229C8-E8C9-4A28-90B9-5FE95933CED1}" presName="childNode" presStyleLbl="node1" presStyleIdx="0" presStyleCnt="19">
        <dgm:presLayoutVars>
          <dgm:bulletEnabled val="1"/>
        </dgm:presLayoutVars>
      </dgm:prSet>
      <dgm:spPr/>
    </dgm:pt>
    <dgm:pt modelId="{17C6B60E-D82D-4977-B78E-E9C872A9E0A0}" type="pres">
      <dgm:prSet presAssocID="{E2C229C8-E8C9-4A28-90B9-5FE95933CED1}" presName="aSpace2" presStyleCnt="0"/>
      <dgm:spPr/>
    </dgm:pt>
    <dgm:pt modelId="{B81968C3-2659-4051-BDEE-AAFB728012B0}" type="pres">
      <dgm:prSet presAssocID="{AD80DA3B-3EB7-47CF-82CE-4A15C728BE02}" presName="childNode" presStyleLbl="node1" presStyleIdx="1" presStyleCnt="19">
        <dgm:presLayoutVars>
          <dgm:bulletEnabled val="1"/>
        </dgm:presLayoutVars>
      </dgm:prSet>
      <dgm:spPr/>
    </dgm:pt>
    <dgm:pt modelId="{EA71CEA4-579C-43B2-BF84-AE2A1969FD2A}" type="pres">
      <dgm:prSet presAssocID="{1E6DE27E-B9CA-4BA1-A6A4-3F3F3B575B81}" presName="aSpace" presStyleCnt="0"/>
      <dgm:spPr/>
    </dgm:pt>
    <dgm:pt modelId="{B2F027DD-C8AC-4AD7-8B00-76200E839425}" type="pres">
      <dgm:prSet presAssocID="{FE14B591-6AFB-4355-9138-79D487E0AB93}" presName="compNode" presStyleCnt="0"/>
      <dgm:spPr/>
    </dgm:pt>
    <dgm:pt modelId="{F144CB2A-BD1E-440D-9C01-32F95BD238EC}" type="pres">
      <dgm:prSet presAssocID="{FE14B591-6AFB-4355-9138-79D487E0AB93}" presName="aNode" presStyleLbl="bgShp" presStyleIdx="1" presStyleCnt="5"/>
      <dgm:spPr/>
    </dgm:pt>
    <dgm:pt modelId="{704666C0-14E9-4DDE-A20E-F8388F747F47}" type="pres">
      <dgm:prSet presAssocID="{FE14B591-6AFB-4355-9138-79D487E0AB93}" presName="textNode" presStyleLbl="bgShp" presStyleIdx="1" presStyleCnt="5"/>
      <dgm:spPr/>
    </dgm:pt>
    <dgm:pt modelId="{1A6D9E77-642E-4447-9FD2-38FE2D38BAE6}" type="pres">
      <dgm:prSet presAssocID="{FE14B591-6AFB-4355-9138-79D487E0AB93}" presName="compChildNode" presStyleCnt="0"/>
      <dgm:spPr/>
    </dgm:pt>
    <dgm:pt modelId="{CA8572CC-DBAC-46E1-8C68-876A915A2D41}" type="pres">
      <dgm:prSet presAssocID="{FE14B591-6AFB-4355-9138-79D487E0AB93}" presName="theInnerList" presStyleCnt="0"/>
      <dgm:spPr/>
    </dgm:pt>
    <dgm:pt modelId="{8FA8455E-2A19-42E3-9910-D7F13601FC98}" type="pres">
      <dgm:prSet presAssocID="{1BC5837B-56A3-422F-BB3C-F5BD1A42FE7D}" presName="childNode" presStyleLbl="node1" presStyleIdx="2" presStyleCnt="19">
        <dgm:presLayoutVars>
          <dgm:bulletEnabled val="1"/>
        </dgm:presLayoutVars>
      </dgm:prSet>
      <dgm:spPr/>
    </dgm:pt>
    <dgm:pt modelId="{E2EEB68D-35DE-4232-A5F5-DF486669BC81}" type="pres">
      <dgm:prSet presAssocID="{1BC5837B-56A3-422F-BB3C-F5BD1A42FE7D}" presName="aSpace2" presStyleCnt="0"/>
      <dgm:spPr/>
    </dgm:pt>
    <dgm:pt modelId="{E695B3B8-CEB2-4EF6-9AC7-A392CD8E9223}" type="pres">
      <dgm:prSet presAssocID="{4071BB07-10BA-4D13-8B8B-27C6C6AD5201}" presName="childNode" presStyleLbl="node1" presStyleIdx="3" presStyleCnt="19">
        <dgm:presLayoutVars>
          <dgm:bulletEnabled val="1"/>
        </dgm:presLayoutVars>
      </dgm:prSet>
      <dgm:spPr/>
    </dgm:pt>
    <dgm:pt modelId="{D6507AD6-403B-4801-862B-5823646B5EDD}" type="pres">
      <dgm:prSet presAssocID="{4071BB07-10BA-4D13-8B8B-27C6C6AD5201}" presName="aSpace2" presStyleCnt="0"/>
      <dgm:spPr/>
    </dgm:pt>
    <dgm:pt modelId="{2E058049-D6B9-4A82-9D0E-800CE5AC685F}" type="pres">
      <dgm:prSet presAssocID="{3E6F7F2C-1F27-499C-A23D-1D995CF53B22}" presName="childNode" presStyleLbl="node1" presStyleIdx="4" presStyleCnt="19">
        <dgm:presLayoutVars>
          <dgm:bulletEnabled val="1"/>
        </dgm:presLayoutVars>
      </dgm:prSet>
      <dgm:spPr/>
    </dgm:pt>
    <dgm:pt modelId="{6C878E5C-D1C4-4ED9-A06E-C0737631E125}" type="pres">
      <dgm:prSet presAssocID="{FE14B591-6AFB-4355-9138-79D487E0AB93}" presName="aSpace" presStyleCnt="0"/>
      <dgm:spPr/>
    </dgm:pt>
    <dgm:pt modelId="{CD79948B-B17B-44ED-9826-69E1B7EA6A94}" type="pres">
      <dgm:prSet presAssocID="{E887AFA4-E80A-4B6D-851B-75AB82F32789}" presName="compNode" presStyleCnt="0"/>
      <dgm:spPr/>
    </dgm:pt>
    <dgm:pt modelId="{0E1CB94F-F978-4A84-A41C-BA176121453F}" type="pres">
      <dgm:prSet presAssocID="{E887AFA4-E80A-4B6D-851B-75AB82F32789}" presName="aNode" presStyleLbl="bgShp" presStyleIdx="2" presStyleCnt="5"/>
      <dgm:spPr/>
    </dgm:pt>
    <dgm:pt modelId="{67DE55BE-A1A4-47C2-AA9B-2A930454DC9F}" type="pres">
      <dgm:prSet presAssocID="{E887AFA4-E80A-4B6D-851B-75AB82F32789}" presName="textNode" presStyleLbl="bgShp" presStyleIdx="2" presStyleCnt="5"/>
      <dgm:spPr/>
    </dgm:pt>
    <dgm:pt modelId="{5D01F67D-265D-4975-9112-F5862D46A4C5}" type="pres">
      <dgm:prSet presAssocID="{E887AFA4-E80A-4B6D-851B-75AB82F32789}" presName="compChildNode" presStyleCnt="0"/>
      <dgm:spPr/>
    </dgm:pt>
    <dgm:pt modelId="{9F4B6E49-1DF4-4182-905B-FD0CCEAE40EF}" type="pres">
      <dgm:prSet presAssocID="{E887AFA4-E80A-4B6D-851B-75AB82F32789}" presName="theInnerList" presStyleCnt="0"/>
      <dgm:spPr/>
    </dgm:pt>
    <dgm:pt modelId="{D621BD5D-E2E9-4F4F-9185-E92A22E4031A}" type="pres">
      <dgm:prSet presAssocID="{025DEF32-63F2-492E-B1CE-CA564C250517}" presName="childNode" presStyleLbl="node1" presStyleIdx="5" presStyleCnt="19">
        <dgm:presLayoutVars>
          <dgm:bulletEnabled val="1"/>
        </dgm:presLayoutVars>
      </dgm:prSet>
      <dgm:spPr/>
    </dgm:pt>
    <dgm:pt modelId="{59A9FC2D-53B6-41EE-ABEC-8A680064B60D}" type="pres">
      <dgm:prSet presAssocID="{025DEF32-63F2-492E-B1CE-CA564C250517}" presName="aSpace2" presStyleCnt="0"/>
      <dgm:spPr/>
    </dgm:pt>
    <dgm:pt modelId="{03EDFCBA-AABB-4EE8-8FB8-8ACC8F771E6C}" type="pres">
      <dgm:prSet presAssocID="{F0CFA8F3-FD92-44A4-A0F7-3B20AF4985E2}" presName="childNode" presStyleLbl="node1" presStyleIdx="6" presStyleCnt="19">
        <dgm:presLayoutVars>
          <dgm:bulletEnabled val="1"/>
        </dgm:presLayoutVars>
      </dgm:prSet>
      <dgm:spPr/>
    </dgm:pt>
    <dgm:pt modelId="{A38318FE-986C-4051-B05A-3BF3FDDEF144}" type="pres">
      <dgm:prSet presAssocID="{F0CFA8F3-FD92-44A4-A0F7-3B20AF4985E2}" presName="aSpace2" presStyleCnt="0"/>
      <dgm:spPr/>
    </dgm:pt>
    <dgm:pt modelId="{6799AAC3-D8D7-4A4F-8185-A35994727323}" type="pres">
      <dgm:prSet presAssocID="{530A4461-7F82-43C2-81F5-E1BB2CCE998A}" presName="childNode" presStyleLbl="node1" presStyleIdx="7" presStyleCnt="19">
        <dgm:presLayoutVars>
          <dgm:bulletEnabled val="1"/>
        </dgm:presLayoutVars>
      </dgm:prSet>
      <dgm:spPr/>
    </dgm:pt>
    <dgm:pt modelId="{5321E731-2861-413D-87A8-055DC35B0C4D}" type="pres">
      <dgm:prSet presAssocID="{530A4461-7F82-43C2-81F5-E1BB2CCE998A}" presName="aSpace2" presStyleCnt="0"/>
      <dgm:spPr/>
    </dgm:pt>
    <dgm:pt modelId="{10509555-D105-4517-AB1B-559D986F26EB}" type="pres">
      <dgm:prSet presAssocID="{476D5369-38CC-443D-8583-B82DECA520AB}" presName="childNode" presStyleLbl="node1" presStyleIdx="8" presStyleCnt="19">
        <dgm:presLayoutVars>
          <dgm:bulletEnabled val="1"/>
        </dgm:presLayoutVars>
      </dgm:prSet>
      <dgm:spPr/>
    </dgm:pt>
    <dgm:pt modelId="{B7BB3454-1C94-4E3B-A0D8-6B1A997350A5}" type="pres">
      <dgm:prSet presAssocID="{476D5369-38CC-443D-8583-B82DECA520AB}" presName="aSpace2" presStyleCnt="0"/>
      <dgm:spPr/>
    </dgm:pt>
    <dgm:pt modelId="{DBF5BDB3-FCC0-40BE-A172-38116F5F544D}" type="pres">
      <dgm:prSet presAssocID="{274F35C3-9A2A-418E-8526-D8BACAF50ADE}" presName="childNode" presStyleLbl="node1" presStyleIdx="9" presStyleCnt="19">
        <dgm:presLayoutVars>
          <dgm:bulletEnabled val="1"/>
        </dgm:presLayoutVars>
      </dgm:prSet>
      <dgm:spPr/>
    </dgm:pt>
    <dgm:pt modelId="{2738AB81-BCA6-4422-BABA-BE867B2F433C}" type="pres">
      <dgm:prSet presAssocID="{E887AFA4-E80A-4B6D-851B-75AB82F32789}" presName="aSpace" presStyleCnt="0"/>
      <dgm:spPr/>
    </dgm:pt>
    <dgm:pt modelId="{0881EFF9-F453-4624-BBF0-AF644CFBFC18}" type="pres">
      <dgm:prSet presAssocID="{6A4B073C-4A7C-443F-8458-1BED0B6D99C6}" presName="compNode" presStyleCnt="0"/>
      <dgm:spPr/>
    </dgm:pt>
    <dgm:pt modelId="{775665B9-4668-42E5-93C3-8DCF3E88E184}" type="pres">
      <dgm:prSet presAssocID="{6A4B073C-4A7C-443F-8458-1BED0B6D99C6}" presName="aNode" presStyleLbl="bgShp" presStyleIdx="3" presStyleCnt="5"/>
      <dgm:spPr/>
    </dgm:pt>
    <dgm:pt modelId="{38389301-6B63-4165-8A3B-5F00CABED9DD}" type="pres">
      <dgm:prSet presAssocID="{6A4B073C-4A7C-443F-8458-1BED0B6D99C6}" presName="textNode" presStyleLbl="bgShp" presStyleIdx="3" presStyleCnt="5"/>
      <dgm:spPr/>
    </dgm:pt>
    <dgm:pt modelId="{3CD397F5-BF1B-4CDE-B62C-C243386853C2}" type="pres">
      <dgm:prSet presAssocID="{6A4B073C-4A7C-443F-8458-1BED0B6D99C6}" presName="compChildNode" presStyleCnt="0"/>
      <dgm:spPr/>
    </dgm:pt>
    <dgm:pt modelId="{966CB651-B01B-477D-98D2-27E26A63FA56}" type="pres">
      <dgm:prSet presAssocID="{6A4B073C-4A7C-443F-8458-1BED0B6D99C6}" presName="theInnerList" presStyleCnt="0"/>
      <dgm:spPr/>
    </dgm:pt>
    <dgm:pt modelId="{553519A3-BBD2-456D-BDA4-B123260D5FAD}" type="pres">
      <dgm:prSet presAssocID="{079B2C6A-DA6C-4079-BA29-C766C46421A8}" presName="childNode" presStyleLbl="node1" presStyleIdx="10" presStyleCnt="19">
        <dgm:presLayoutVars>
          <dgm:bulletEnabled val="1"/>
        </dgm:presLayoutVars>
      </dgm:prSet>
      <dgm:spPr/>
    </dgm:pt>
    <dgm:pt modelId="{8304102E-A9D1-4358-BC09-CA79C45A07FE}" type="pres">
      <dgm:prSet presAssocID="{079B2C6A-DA6C-4079-BA29-C766C46421A8}" presName="aSpace2" presStyleCnt="0"/>
      <dgm:spPr/>
    </dgm:pt>
    <dgm:pt modelId="{B9822058-3C43-4E8C-8076-ACDC244BC345}" type="pres">
      <dgm:prSet presAssocID="{072DD0AC-000F-4A07-BD9C-94B29F90BDEE}" presName="childNode" presStyleLbl="node1" presStyleIdx="11" presStyleCnt="19">
        <dgm:presLayoutVars>
          <dgm:bulletEnabled val="1"/>
        </dgm:presLayoutVars>
      </dgm:prSet>
      <dgm:spPr/>
    </dgm:pt>
    <dgm:pt modelId="{AD809BD8-7009-4C99-A68C-8595447F3D98}" type="pres">
      <dgm:prSet presAssocID="{072DD0AC-000F-4A07-BD9C-94B29F90BDEE}" presName="aSpace2" presStyleCnt="0"/>
      <dgm:spPr/>
    </dgm:pt>
    <dgm:pt modelId="{8AD1A5A6-878E-4CB7-BDD3-C7B304BF7B69}" type="pres">
      <dgm:prSet presAssocID="{35899732-3FB3-44F6-BC12-32E99640F6E1}" presName="childNode" presStyleLbl="node1" presStyleIdx="12" presStyleCnt="19">
        <dgm:presLayoutVars>
          <dgm:bulletEnabled val="1"/>
        </dgm:presLayoutVars>
      </dgm:prSet>
      <dgm:spPr/>
    </dgm:pt>
    <dgm:pt modelId="{82D0187F-E0EF-4F4F-8C6A-F187E35A41C0}" type="pres">
      <dgm:prSet presAssocID="{35899732-3FB3-44F6-BC12-32E99640F6E1}" presName="aSpace2" presStyleCnt="0"/>
      <dgm:spPr/>
    </dgm:pt>
    <dgm:pt modelId="{C297F37D-D213-430C-B4CD-C90E02D04BD8}" type="pres">
      <dgm:prSet presAssocID="{58647383-4D61-4781-B6F2-59003A7D4EEC}" presName="childNode" presStyleLbl="node1" presStyleIdx="13" presStyleCnt="19">
        <dgm:presLayoutVars>
          <dgm:bulletEnabled val="1"/>
        </dgm:presLayoutVars>
      </dgm:prSet>
      <dgm:spPr/>
    </dgm:pt>
    <dgm:pt modelId="{92B10576-91BC-4D34-AC9C-5DCDA2419A85}" type="pres">
      <dgm:prSet presAssocID="{58647383-4D61-4781-B6F2-59003A7D4EEC}" presName="aSpace2" presStyleCnt="0"/>
      <dgm:spPr/>
    </dgm:pt>
    <dgm:pt modelId="{D6BE44BF-5726-40EE-941C-EA2C7659E6DB}" type="pres">
      <dgm:prSet presAssocID="{6EFA4A95-B57A-4FD1-B038-AFDEF4693BE9}" presName="childNode" presStyleLbl="node1" presStyleIdx="14" presStyleCnt="19">
        <dgm:presLayoutVars>
          <dgm:bulletEnabled val="1"/>
        </dgm:presLayoutVars>
      </dgm:prSet>
      <dgm:spPr/>
    </dgm:pt>
    <dgm:pt modelId="{882E6186-3C39-4F1C-830F-5101A56B1827}" type="pres">
      <dgm:prSet presAssocID="{6A4B073C-4A7C-443F-8458-1BED0B6D99C6}" presName="aSpace" presStyleCnt="0"/>
      <dgm:spPr/>
    </dgm:pt>
    <dgm:pt modelId="{CC1CD6FA-7410-4047-9984-A920C40F30AB}" type="pres">
      <dgm:prSet presAssocID="{23F901C8-F0B6-4D10-A3A3-B3B99B62A085}" presName="compNode" presStyleCnt="0"/>
      <dgm:spPr/>
    </dgm:pt>
    <dgm:pt modelId="{E764D5A8-E14C-4731-9BEC-FDA40B19767A}" type="pres">
      <dgm:prSet presAssocID="{23F901C8-F0B6-4D10-A3A3-B3B99B62A085}" presName="aNode" presStyleLbl="bgShp" presStyleIdx="4" presStyleCnt="5"/>
      <dgm:spPr/>
    </dgm:pt>
    <dgm:pt modelId="{2C2EBD54-60FD-4F1D-B77F-5280F7C8ED03}" type="pres">
      <dgm:prSet presAssocID="{23F901C8-F0B6-4D10-A3A3-B3B99B62A085}" presName="textNode" presStyleLbl="bgShp" presStyleIdx="4" presStyleCnt="5"/>
      <dgm:spPr/>
    </dgm:pt>
    <dgm:pt modelId="{21D8776A-505B-489E-AD75-B3EB874F52AA}" type="pres">
      <dgm:prSet presAssocID="{23F901C8-F0B6-4D10-A3A3-B3B99B62A085}" presName="compChildNode" presStyleCnt="0"/>
      <dgm:spPr/>
    </dgm:pt>
    <dgm:pt modelId="{A11D0756-6758-4DAB-AF3A-2E99C034ED68}" type="pres">
      <dgm:prSet presAssocID="{23F901C8-F0B6-4D10-A3A3-B3B99B62A085}" presName="theInnerList" presStyleCnt="0"/>
      <dgm:spPr/>
    </dgm:pt>
    <dgm:pt modelId="{B7B84DBB-F4DD-44DE-AFAC-935B00398DBE}" type="pres">
      <dgm:prSet presAssocID="{6E6723D0-B95A-4E3E-AA7A-4DFF1195F163}" presName="childNode" presStyleLbl="node1" presStyleIdx="15" presStyleCnt="19">
        <dgm:presLayoutVars>
          <dgm:bulletEnabled val="1"/>
        </dgm:presLayoutVars>
      </dgm:prSet>
      <dgm:spPr/>
    </dgm:pt>
    <dgm:pt modelId="{A419877A-D834-49E8-971E-BE059875210F}" type="pres">
      <dgm:prSet presAssocID="{6E6723D0-B95A-4E3E-AA7A-4DFF1195F163}" presName="aSpace2" presStyleCnt="0"/>
      <dgm:spPr/>
    </dgm:pt>
    <dgm:pt modelId="{7D65E0CB-72E8-44A4-9EB9-28E58A2A87C7}" type="pres">
      <dgm:prSet presAssocID="{0AEE4F9F-52AC-48FB-8F97-AF2601B6E23B}" presName="childNode" presStyleLbl="node1" presStyleIdx="16" presStyleCnt="19">
        <dgm:presLayoutVars>
          <dgm:bulletEnabled val="1"/>
        </dgm:presLayoutVars>
      </dgm:prSet>
      <dgm:spPr/>
    </dgm:pt>
    <dgm:pt modelId="{0599DBEE-2815-4F61-BA65-A4AB184E4419}" type="pres">
      <dgm:prSet presAssocID="{0AEE4F9F-52AC-48FB-8F97-AF2601B6E23B}" presName="aSpace2" presStyleCnt="0"/>
      <dgm:spPr/>
    </dgm:pt>
    <dgm:pt modelId="{4EBBCC0A-D8E6-4B67-AF4C-9B9997CA04C2}" type="pres">
      <dgm:prSet presAssocID="{53AA82C8-A315-4B2C-A50F-3F8A9EEFA9FE}" presName="childNode" presStyleLbl="node1" presStyleIdx="17" presStyleCnt="19">
        <dgm:presLayoutVars>
          <dgm:bulletEnabled val="1"/>
        </dgm:presLayoutVars>
      </dgm:prSet>
      <dgm:spPr/>
    </dgm:pt>
    <dgm:pt modelId="{AD698230-211D-4067-9A33-50E223D4210E}" type="pres">
      <dgm:prSet presAssocID="{53AA82C8-A315-4B2C-A50F-3F8A9EEFA9FE}" presName="aSpace2" presStyleCnt="0"/>
      <dgm:spPr/>
    </dgm:pt>
    <dgm:pt modelId="{56B8B738-F03B-4D1C-B9D0-21A8250B3C9D}" type="pres">
      <dgm:prSet presAssocID="{42FAA576-6051-4B23-92AD-84691B23F7F8}" presName="childNode" presStyleLbl="node1" presStyleIdx="18" presStyleCnt="19">
        <dgm:presLayoutVars>
          <dgm:bulletEnabled val="1"/>
        </dgm:presLayoutVars>
      </dgm:prSet>
      <dgm:spPr/>
    </dgm:pt>
  </dgm:ptLst>
  <dgm:cxnLst>
    <dgm:cxn modelId="{5667400A-8C11-44CA-B587-B0DF629761FD}" type="presOf" srcId="{CF2F5225-17B6-45FC-89EA-64D3B585B94F}" destId="{7AE01039-EAF2-4CDC-AF60-17F5341FADD6}" srcOrd="0" destOrd="0" presId="urn:microsoft.com/office/officeart/2005/8/layout/lProcess2"/>
    <dgm:cxn modelId="{8BEE590D-E016-42C0-8BB5-71D502E2EA6C}" srcId="{E887AFA4-E80A-4B6D-851B-75AB82F32789}" destId="{476D5369-38CC-443D-8583-B82DECA520AB}" srcOrd="3" destOrd="0" parTransId="{1288D48E-80D6-4FF0-BE17-895B9B2CF9D0}" sibTransId="{64683130-B260-48B0-8845-C135DFEDD99D}"/>
    <dgm:cxn modelId="{33040B10-1E58-4DD3-A03D-91B4209775BF}" type="presOf" srcId="{53AA82C8-A315-4B2C-A50F-3F8A9EEFA9FE}" destId="{4EBBCC0A-D8E6-4B67-AF4C-9B9997CA04C2}" srcOrd="0" destOrd="0" presId="urn:microsoft.com/office/officeart/2005/8/layout/lProcess2"/>
    <dgm:cxn modelId="{FB5A6313-F3C1-451A-87E3-B3E2FD90EB89}" type="presOf" srcId="{23F901C8-F0B6-4D10-A3A3-B3B99B62A085}" destId="{E764D5A8-E14C-4731-9BEC-FDA40B19767A}" srcOrd="0" destOrd="0" presId="urn:microsoft.com/office/officeart/2005/8/layout/lProcess2"/>
    <dgm:cxn modelId="{D9CBB917-C759-417F-B738-4792BC549441}" type="presOf" srcId="{530A4461-7F82-43C2-81F5-E1BB2CCE998A}" destId="{6799AAC3-D8D7-4A4F-8185-A35994727323}" srcOrd="0" destOrd="0" presId="urn:microsoft.com/office/officeart/2005/8/layout/lProcess2"/>
    <dgm:cxn modelId="{2F34AD19-6C84-45B0-9B19-526315ABF0BF}" srcId="{6A4B073C-4A7C-443F-8458-1BED0B6D99C6}" destId="{58647383-4D61-4781-B6F2-59003A7D4EEC}" srcOrd="3" destOrd="0" parTransId="{2864E0DA-2A6F-4544-A179-4205900FADCA}" sibTransId="{A5BD809F-0918-43AD-94D8-A547996FA3FB}"/>
    <dgm:cxn modelId="{FE76211A-4243-4D2F-AF2D-85D10CB1FFDA}" srcId="{CF2F5225-17B6-45FC-89EA-64D3B585B94F}" destId="{FE14B591-6AFB-4355-9138-79D487E0AB93}" srcOrd="1" destOrd="0" parTransId="{C93893E3-F0C3-474C-8853-63C6B775C84E}" sibTransId="{F77ED3F3-49E1-4836-A84E-1AD538C1D171}"/>
    <dgm:cxn modelId="{CA88971A-B2C7-4AE4-BD54-783F650E981C}" type="presOf" srcId="{23F901C8-F0B6-4D10-A3A3-B3B99B62A085}" destId="{2C2EBD54-60FD-4F1D-B77F-5280F7C8ED03}" srcOrd="1" destOrd="0" presId="urn:microsoft.com/office/officeart/2005/8/layout/lProcess2"/>
    <dgm:cxn modelId="{D3E43B1B-8086-4207-848B-FD984F977A7C}" srcId="{CF2F5225-17B6-45FC-89EA-64D3B585B94F}" destId="{E887AFA4-E80A-4B6D-851B-75AB82F32789}" srcOrd="2" destOrd="0" parTransId="{498EE3A4-4F13-4CC4-9C0A-3C90B25F441C}" sibTransId="{E91A9653-79D9-4C14-BA9F-4E9E74C175D0}"/>
    <dgm:cxn modelId="{19CCE027-AEE4-4077-9A31-1F1D161BDD18}" type="presOf" srcId="{58647383-4D61-4781-B6F2-59003A7D4EEC}" destId="{C297F37D-D213-430C-B4CD-C90E02D04BD8}" srcOrd="0" destOrd="0" presId="urn:microsoft.com/office/officeart/2005/8/layout/lProcess2"/>
    <dgm:cxn modelId="{3A9DE42C-AAD5-4AA3-9474-62AFD2D5ACC7}" type="presOf" srcId="{1E6DE27E-B9CA-4BA1-A6A4-3F3F3B575B81}" destId="{4DEF3FAA-D751-45C7-A414-A57CD15F2447}" srcOrd="1" destOrd="0" presId="urn:microsoft.com/office/officeart/2005/8/layout/lProcess2"/>
    <dgm:cxn modelId="{9F1B0C30-4D39-477F-82C3-B8AE2F19BA59}" srcId="{FE14B591-6AFB-4355-9138-79D487E0AB93}" destId="{1BC5837B-56A3-422F-BB3C-F5BD1A42FE7D}" srcOrd="0" destOrd="0" parTransId="{CFD3CA6E-CDF1-41AC-B874-BDD3FFE18F29}" sibTransId="{11379267-6603-4221-8158-10ADE77FEED0}"/>
    <dgm:cxn modelId="{08B23131-FDCB-4021-9167-E01D5B41BD18}" type="presOf" srcId="{E2C229C8-E8C9-4A28-90B9-5FE95933CED1}" destId="{7CE974F4-C01A-4974-AC51-C51B10559B86}" srcOrd="0" destOrd="0" presId="urn:microsoft.com/office/officeart/2005/8/layout/lProcess2"/>
    <dgm:cxn modelId="{9452CD37-84AD-4C10-9B82-BFA0AD9FC982}" type="presOf" srcId="{FE14B591-6AFB-4355-9138-79D487E0AB93}" destId="{704666C0-14E9-4DDE-A20E-F8388F747F47}" srcOrd="1" destOrd="0" presId="urn:microsoft.com/office/officeart/2005/8/layout/lProcess2"/>
    <dgm:cxn modelId="{8AC4D95F-F3BE-408B-BC3C-42BD6275D62A}" srcId="{FE14B591-6AFB-4355-9138-79D487E0AB93}" destId="{4071BB07-10BA-4D13-8B8B-27C6C6AD5201}" srcOrd="1" destOrd="0" parTransId="{5945D24B-66E9-4CDC-96B2-BF6153DF9505}" sibTransId="{B9870BCF-DBAA-4D8F-9F21-0E83069D89B1}"/>
    <dgm:cxn modelId="{016DDD65-BD42-48B7-9490-7789E1CE643D}" type="presOf" srcId="{6A4B073C-4A7C-443F-8458-1BED0B6D99C6}" destId="{38389301-6B63-4165-8A3B-5F00CABED9DD}" srcOrd="1" destOrd="0" presId="urn:microsoft.com/office/officeart/2005/8/layout/lProcess2"/>
    <dgm:cxn modelId="{E8D1A96A-CBFB-419A-AE5F-7781CC1A2C31}" type="presOf" srcId="{E887AFA4-E80A-4B6D-851B-75AB82F32789}" destId="{67DE55BE-A1A4-47C2-AA9B-2A930454DC9F}" srcOrd="1" destOrd="0" presId="urn:microsoft.com/office/officeart/2005/8/layout/lProcess2"/>
    <dgm:cxn modelId="{D325B64E-3F7D-4C02-BE05-0C2C554E2593}" srcId="{23F901C8-F0B6-4D10-A3A3-B3B99B62A085}" destId="{0AEE4F9F-52AC-48FB-8F97-AF2601B6E23B}" srcOrd="1" destOrd="0" parTransId="{218AA428-3CE3-4398-8506-29D15C00A1D6}" sibTransId="{1E2CDBA4-99BE-426E-8465-0B481790930D}"/>
    <dgm:cxn modelId="{A61B0350-BE52-4426-B485-6576089431BC}" srcId="{1E6DE27E-B9CA-4BA1-A6A4-3F3F3B575B81}" destId="{AD80DA3B-3EB7-47CF-82CE-4A15C728BE02}" srcOrd="1" destOrd="0" parTransId="{2911BC0F-F599-4B24-AB93-78288BE5A263}" sibTransId="{F43C984E-DADF-4B81-A10D-47B30A3A981D}"/>
    <dgm:cxn modelId="{C9B6A370-89F7-4DC4-AA28-A5C54743CAFF}" srcId="{CF2F5225-17B6-45FC-89EA-64D3B585B94F}" destId="{1E6DE27E-B9CA-4BA1-A6A4-3F3F3B575B81}" srcOrd="0" destOrd="0" parTransId="{2098D45D-3FF9-40F0-A688-6E992CA24439}" sibTransId="{C5A66B53-A76A-4193-AA57-41FE491AB7A0}"/>
    <dgm:cxn modelId="{ADDAFF73-504B-4342-99F1-1618265C4987}" type="presOf" srcId="{FE14B591-6AFB-4355-9138-79D487E0AB93}" destId="{F144CB2A-BD1E-440D-9C01-32F95BD238EC}" srcOrd="0" destOrd="0" presId="urn:microsoft.com/office/officeart/2005/8/layout/lProcess2"/>
    <dgm:cxn modelId="{9A03A17B-606B-4840-8864-9BBE3823AFBD}" srcId="{E887AFA4-E80A-4B6D-851B-75AB82F32789}" destId="{274F35C3-9A2A-418E-8526-D8BACAF50ADE}" srcOrd="4" destOrd="0" parTransId="{BE95580B-52EB-4F5A-8977-9AF05CD42B1B}" sibTransId="{1C819383-79DB-4436-92B1-3A5A7A88E083}"/>
    <dgm:cxn modelId="{CE59A47F-0E43-436B-8974-63792D2D38A0}" type="presOf" srcId="{4071BB07-10BA-4D13-8B8B-27C6C6AD5201}" destId="{E695B3B8-CEB2-4EF6-9AC7-A392CD8E9223}" srcOrd="0" destOrd="0" presId="urn:microsoft.com/office/officeart/2005/8/layout/lProcess2"/>
    <dgm:cxn modelId="{DF602580-03A7-44F6-BCC7-042903FC428D}" srcId="{6A4B073C-4A7C-443F-8458-1BED0B6D99C6}" destId="{6EFA4A95-B57A-4FD1-B038-AFDEF4693BE9}" srcOrd="4" destOrd="0" parTransId="{AE2A1B23-91DA-4931-B531-F2F2C00ABB1D}" sibTransId="{BEB1EAC1-4F31-429F-8609-5CD64E04A80F}"/>
    <dgm:cxn modelId="{5BC4C182-8529-420D-B46D-0D4CA87E87D2}" srcId="{23F901C8-F0B6-4D10-A3A3-B3B99B62A085}" destId="{42FAA576-6051-4B23-92AD-84691B23F7F8}" srcOrd="3" destOrd="0" parTransId="{B92CC173-D975-4551-BAAC-6C6128D18C93}" sibTransId="{37F6EEB8-9A87-4434-82AB-51A2A3A20D34}"/>
    <dgm:cxn modelId="{A50E0A87-2BF8-401A-AA30-43DD843CA727}" srcId="{FE14B591-6AFB-4355-9138-79D487E0AB93}" destId="{3E6F7F2C-1F27-499C-A23D-1D995CF53B22}" srcOrd="2" destOrd="0" parTransId="{BE29B260-83C4-4BCD-A4D1-5A4B2EC33123}" sibTransId="{DB6368BA-45AA-4372-BC8C-EE9D823D0B33}"/>
    <dgm:cxn modelId="{F9D25487-469A-457F-A3CF-4BB558375540}" type="presOf" srcId="{274F35C3-9A2A-418E-8526-D8BACAF50ADE}" destId="{DBF5BDB3-FCC0-40BE-A172-38116F5F544D}" srcOrd="0" destOrd="0" presId="urn:microsoft.com/office/officeart/2005/8/layout/lProcess2"/>
    <dgm:cxn modelId="{69BE008A-1052-44F2-99AC-145EB35058B6}" type="presOf" srcId="{6EFA4A95-B57A-4FD1-B038-AFDEF4693BE9}" destId="{D6BE44BF-5726-40EE-941C-EA2C7659E6DB}" srcOrd="0" destOrd="0" presId="urn:microsoft.com/office/officeart/2005/8/layout/lProcess2"/>
    <dgm:cxn modelId="{B3E4C18E-428E-4B30-901D-7CDE43E2C1C0}" srcId="{23F901C8-F0B6-4D10-A3A3-B3B99B62A085}" destId="{53AA82C8-A315-4B2C-A50F-3F8A9EEFA9FE}" srcOrd="2" destOrd="0" parTransId="{ABEE2A77-ED12-4F46-8FC5-A79B2352B4C1}" sibTransId="{50B91A64-6B3C-4C7B-8E9A-F944964D1934}"/>
    <dgm:cxn modelId="{C8D02D95-46D6-4955-8C8B-A0E216F9322F}" srcId="{6A4B073C-4A7C-443F-8458-1BED0B6D99C6}" destId="{072DD0AC-000F-4A07-BD9C-94B29F90BDEE}" srcOrd="1" destOrd="0" parTransId="{42F3B20A-C218-404B-B96D-81AFA159779A}" sibTransId="{D3FC559E-8485-4303-8FEE-62AC1EF67B54}"/>
    <dgm:cxn modelId="{12F10298-2C3E-4C4D-B897-F17B892B6E58}" type="presOf" srcId="{1BC5837B-56A3-422F-BB3C-F5BD1A42FE7D}" destId="{8FA8455E-2A19-42E3-9910-D7F13601FC98}" srcOrd="0" destOrd="0" presId="urn:microsoft.com/office/officeart/2005/8/layout/lProcess2"/>
    <dgm:cxn modelId="{B07BAEA0-C321-431D-B9B0-40190970662D}" srcId="{6A4B073C-4A7C-443F-8458-1BED0B6D99C6}" destId="{35899732-3FB3-44F6-BC12-32E99640F6E1}" srcOrd="2" destOrd="0" parTransId="{9301DAE2-5190-4504-A037-06976EF3C0DB}" sibTransId="{92903C8C-6E6D-4A98-8EF5-00CCB96C8FD5}"/>
    <dgm:cxn modelId="{A64B1EA3-C473-4D5B-A89F-3A3EA21B8FA0}" srcId="{23F901C8-F0B6-4D10-A3A3-B3B99B62A085}" destId="{6E6723D0-B95A-4E3E-AA7A-4DFF1195F163}" srcOrd="0" destOrd="0" parTransId="{08F8EBCE-4B5B-45AE-8966-88D813C08BE9}" sibTransId="{FB6012A7-678D-4B2D-A42E-5D283626385E}"/>
    <dgm:cxn modelId="{5759AFA5-0112-4A0F-A08C-E0A2FC32EF43}" type="presOf" srcId="{6E6723D0-B95A-4E3E-AA7A-4DFF1195F163}" destId="{B7B84DBB-F4DD-44DE-AFAC-935B00398DBE}" srcOrd="0" destOrd="0" presId="urn:microsoft.com/office/officeart/2005/8/layout/lProcess2"/>
    <dgm:cxn modelId="{3D253BB0-D9B1-49EE-A4AD-AE702EC2437A}" srcId="{E887AFA4-E80A-4B6D-851B-75AB82F32789}" destId="{025DEF32-63F2-492E-B1CE-CA564C250517}" srcOrd="0" destOrd="0" parTransId="{1417BE91-F2C5-429A-B298-B4737DA10B47}" sibTransId="{C1FCC614-C6C7-4752-8071-600A7750E956}"/>
    <dgm:cxn modelId="{E3CD1BB5-A91D-403F-A9A9-AFAA81EFC990}" type="presOf" srcId="{F0CFA8F3-FD92-44A4-A0F7-3B20AF4985E2}" destId="{03EDFCBA-AABB-4EE8-8FB8-8ACC8F771E6C}" srcOrd="0" destOrd="0" presId="urn:microsoft.com/office/officeart/2005/8/layout/lProcess2"/>
    <dgm:cxn modelId="{2B8B61B6-58BD-451E-A70A-2FB2C923DBC5}" type="presOf" srcId="{AD80DA3B-3EB7-47CF-82CE-4A15C728BE02}" destId="{B81968C3-2659-4051-BDEE-AAFB728012B0}" srcOrd="0" destOrd="0" presId="urn:microsoft.com/office/officeart/2005/8/layout/lProcess2"/>
    <dgm:cxn modelId="{55F484BA-ED65-4877-A02A-5DC4F61529EC}" type="presOf" srcId="{1E6DE27E-B9CA-4BA1-A6A4-3F3F3B575B81}" destId="{FD92E78D-6365-49FF-B147-536B95DFFE7B}" srcOrd="0" destOrd="0" presId="urn:microsoft.com/office/officeart/2005/8/layout/lProcess2"/>
    <dgm:cxn modelId="{8855D6BB-7A10-47DE-A88F-60AA6F160E3C}" type="presOf" srcId="{0AEE4F9F-52AC-48FB-8F97-AF2601B6E23B}" destId="{7D65E0CB-72E8-44A4-9EB9-28E58A2A87C7}" srcOrd="0" destOrd="0" presId="urn:microsoft.com/office/officeart/2005/8/layout/lProcess2"/>
    <dgm:cxn modelId="{9FC08CC2-3DA2-41E6-B253-BECD6A648559}" srcId="{CF2F5225-17B6-45FC-89EA-64D3B585B94F}" destId="{6A4B073C-4A7C-443F-8458-1BED0B6D99C6}" srcOrd="3" destOrd="0" parTransId="{1B5DE9BC-A53A-42D1-BDD8-9ADAB4EB68B6}" sibTransId="{68A52F6A-18F2-421B-82F8-583E091F4639}"/>
    <dgm:cxn modelId="{AC686EC6-2886-4E15-9BC1-71A8934895AB}" type="presOf" srcId="{42FAA576-6051-4B23-92AD-84691B23F7F8}" destId="{56B8B738-F03B-4D1C-B9D0-21A8250B3C9D}" srcOrd="0" destOrd="0" presId="urn:microsoft.com/office/officeart/2005/8/layout/lProcess2"/>
    <dgm:cxn modelId="{0227FCC8-5811-4409-9BF6-7075123FDCBE}" srcId="{6A4B073C-4A7C-443F-8458-1BED0B6D99C6}" destId="{079B2C6A-DA6C-4079-BA29-C766C46421A8}" srcOrd="0" destOrd="0" parTransId="{4796CD6C-ACB9-46CE-9453-6F5407CFD3B0}" sibTransId="{187AC63D-28D9-4C43-AF46-403C0C20984F}"/>
    <dgm:cxn modelId="{315EEACA-5202-46FD-922A-B35D25ADFFB0}" srcId="{E887AFA4-E80A-4B6D-851B-75AB82F32789}" destId="{530A4461-7F82-43C2-81F5-E1BB2CCE998A}" srcOrd="2" destOrd="0" parTransId="{91FE0105-6549-481E-A16C-1812F0B9AFCD}" sibTransId="{CDEF893B-D402-48EC-AA6D-0CD273E07B89}"/>
    <dgm:cxn modelId="{5338DACC-BA2F-43DF-8DBC-B242BE51A67D}" type="presOf" srcId="{35899732-3FB3-44F6-BC12-32E99640F6E1}" destId="{8AD1A5A6-878E-4CB7-BDD3-C7B304BF7B69}" srcOrd="0" destOrd="0" presId="urn:microsoft.com/office/officeart/2005/8/layout/lProcess2"/>
    <dgm:cxn modelId="{30B7FCD0-8B64-427B-B2E3-770AC3D5EAEB}" type="presOf" srcId="{072DD0AC-000F-4A07-BD9C-94B29F90BDEE}" destId="{B9822058-3C43-4E8C-8076-ACDC244BC345}" srcOrd="0" destOrd="0" presId="urn:microsoft.com/office/officeart/2005/8/layout/lProcess2"/>
    <dgm:cxn modelId="{39FF6FDC-E418-4BFD-A1D0-6769F5BDF41D}" srcId="{E887AFA4-E80A-4B6D-851B-75AB82F32789}" destId="{F0CFA8F3-FD92-44A4-A0F7-3B20AF4985E2}" srcOrd="1" destOrd="0" parTransId="{86BA39DA-2AD0-4586-BBA7-DD8274777023}" sibTransId="{445AC9C6-857F-462A-B0B1-60F9475D9E9C}"/>
    <dgm:cxn modelId="{8E8253E3-B94E-4689-B770-4FBEABEE0661}" type="presOf" srcId="{079B2C6A-DA6C-4079-BA29-C766C46421A8}" destId="{553519A3-BBD2-456D-BDA4-B123260D5FAD}" srcOrd="0" destOrd="0" presId="urn:microsoft.com/office/officeart/2005/8/layout/lProcess2"/>
    <dgm:cxn modelId="{84969BE9-8E04-4312-9493-4E51DAB2777E}" srcId="{CF2F5225-17B6-45FC-89EA-64D3B585B94F}" destId="{23F901C8-F0B6-4D10-A3A3-B3B99B62A085}" srcOrd="4" destOrd="0" parTransId="{1037E2E8-0E2F-4E5C-AEAB-1AB48B76801D}" sibTransId="{095D79E3-B38B-41DD-9536-FA8D3C11ED79}"/>
    <dgm:cxn modelId="{A0621FEC-D8FD-4F9B-B6C7-3CF20178E76A}" srcId="{1E6DE27E-B9CA-4BA1-A6A4-3F3F3B575B81}" destId="{E2C229C8-E8C9-4A28-90B9-5FE95933CED1}" srcOrd="0" destOrd="0" parTransId="{E38EEBEF-1924-493A-94E6-520FC222FA78}" sibTransId="{45291FD0-9C1A-41D2-A8DF-6E52E0FC80C8}"/>
    <dgm:cxn modelId="{29B4EEEF-B5C2-4F77-95F7-88CA302D96A9}" type="presOf" srcId="{025DEF32-63F2-492E-B1CE-CA564C250517}" destId="{D621BD5D-E2E9-4F4F-9185-E92A22E4031A}" srcOrd="0" destOrd="0" presId="urn:microsoft.com/office/officeart/2005/8/layout/lProcess2"/>
    <dgm:cxn modelId="{059855F2-96BC-4699-8A0F-DAC17CE434A6}" type="presOf" srcId="{3E6F7F2C-1F27-499C-A23D-1D995CF53B22}" destId="{2E058049-D6B9-4A82-9D0E-800CE5AC685F}" srcOrd="0" destOrd="0" presId="urn:microsoft.com/office/officeart/2005/8/layout/lProcess2"/>
    <dgm:cxn modelId="{E72483F6-B069-4525-B46E-CCA6A93B37FF}" type="presOf" srcId="{476D5369-38CC-443D-8583-B82DECA520AB}" destId="{10509555-D105-4517-AB1B-559D986F26EB}" srcOrd="0" destOrd="0" presId="urn:microsoft.com/office/officeart/2005/8/layout/lProcess2"/>
    <dgm:cxn modelId="{564078FD-1A2B-4D3A-B6BD-11D5BBA60369}" type="presOf" srcId="{6A4B073C-4A7C-443F-8458-1BED0B6D99C6}" destId="{775665B9-4668-42E5-93C3-8DCF3E88E184}" srcOrd="0" destOrd="0" presId="urn:microsoft.com/office/officeart/2005/8/layout/lProcess2"/>
    <dgm:cxn modelId="{3D75B4FF-A0AF-4C9C-AB55-96E0986813BA}" type="presOf" srcId="{E887AFA4-E80A-4B6D-851B-75AB82F32789}" destId="{0E1CB94F-F978-4A84-A41C-BA176121453F}" srcOrd="0" destOrd="0" presId="urn:microsoft.com/office/officeart/2005/8/layout/lProcess2"/>
    <dgm:cxn modelId="{5BF4C5EB-43C5-4986-86B6-A6CFD0C65C69}" type="presParOf" srcId="{7AE01039-EAF2-4CDC-AF60-17F5341FADD6}" destId="{93E71B37-0005-4670-A75C-A668D8BD672D}" srcOrd="0" destOrd="0" presId="urn:microsoft.com/office/officeart/2005/8/layout/lProcess2"/>
    <dgm:cxn modelId="{E4B7AA5C-1555-48D5-9BC4-C3D799C9D295}" type="presParOf" srcId="{93E71B37-0005-4670-A75C-A668D8BD672D}" destId="{FD92E78D-6365-49FF-B147-536B95DFFE7B}" srcOrd="0" destOrd="0" presId="urn:microsoft.com/office/officeart/2005/8/layout/lProcess2"/>
    <dgm:cxn modelId="{5B01F292-B57C-413C-91CD-6E0F8F3305A3}" type="presParOf" srcId="{93E71B37-0005-4670-A75C-A668D8BD672D}" destId="{4DEF3FAA-D751-45C7-A414-A57CD15F2447}" srcOrd="1" destOrd="0" presId="urn:microsoft.com/office/officeart/2005/8/layout/lProcess2"/>
    <dgm:cxn modelId="{A37B7FFD-6A8F-42B5-95AE-116CE5AEBAC2}" type="presParOf" srcId="{93E71B37-0005-4670-A75C-A668D8BD672D}" destId="{43213F2E-FBA1-4092-858E-70CE14F517A8}" srcOrd="2" destOrd="0" presId="urn:microsoft.com/office/officeart/2005/8/layout/lProcess2"/>
    <dgm:cxn modelId="{19AE883B-9584-487D-9DAE-6F2001D105C2}" type="presParOf" srcId="{43213F2E-FBA1-4092-858E-70CE14F517A8}" destId="{3FD1FCCD-594E-45B6-984F-2F9B78EC34B3}" srcOrd="0" destOrd="0" presId="urn:microsoft.com/office/officeart/2005/8/layout/lProcess2"/>
    <dgm:cxn modelId="{A72D7127-7E2E-4E72-8BFA-18EB5BA02CE7}" type="presParOf" srcId="{3FD1FCCD-594E-45B6-984F-2F9B78EC34B3}" destId="{7CE974F4-C01A-4974-AC51-C51B10559B86}" srcOrd="0" destOrd="0" presId="urn:microsoft.com/office/officeart/2005/8/layout/lProcess2"/>
    <dgm:cxn modelId="{81B9128D-D65D-43D9-BA8C-49373336733E}" type="presParOf" srcId="{3FD1FCCD-594E-45B6-984F-2F9B78EC34B3}" destId="{17C6B60E-D82D-4977-B78E-E9C872A9E0A0}" srcOrd="1" destOrd="0" presId="urn:microsoft.com/office/officeart/2005/8/layout/lProcess2"/>
    <dgm:cxn modelId="{DEFCBB77-EEF7-489B-A644-3643CAA8CAAF}" type="presParOf" srcId="{3FD1FCCD-594E-45B6-984F-2F9B78EC34B3}" destId="{B81968C3-2659-4051-BDEE-AAFB728012B0}" srcOrd="2" destOrd="0" presId="urn:microsoft.com/office/officeart/2005/8/layout/lProcess2"/>
    <dgm:cxn modelId="{AAFA6C54-B6D2-4BA8-82BE-F755DD9BCDE7}" type="presParOf" srcId="{7AE01039-EAF2-4CDC-AF60-17F5341FADD6}" destId="{EA71CEA4-579C-43B2-BF84-AE2A1969FD2A}" srcOrd="1" destOrd="0" presId="urn:microsoft.com/office/officeart/2005/8/layout/lProcess2"/>
    <dgm:cxn modelId="{62B6EE60-2BA7-4A0E-A3F5-ED779F190FF8}" type="presParOf" srcId="{7AE01039-EAF2-4CDC-AF60-17F5341FADD6}" destId="{B2F027DD-C8AC-4AD7-8B00-76200E839425}" srcOrd="2" destOrd="0" presId="urn:microsoft.com/office/officeart/2005/8/layout/lProcess2"/>
    <dgm:cxn modelId="{33CCFC5E-5213-4BFB-963E-623573BA5D7E}" type="presParOf" srcId="{B2F027DD-C8AC-4AD7-8B00-76200E839425}" destId="{F144CB2A-BD1E-440D-9C01-32F95BD238EC}" srcOrd="0" destOrd="0" presId="urn:microsoft.com/office/officeart/2005/8/layout/lProcess2"/>
    <dgm:cxn modelId="{6D6D020A-2C16-47CF-83A4-3AF6CC694F37}" type="presParOf" srcId="{B2F027DD-C8AC-4AD7-8B00-76200E839425}" destId="{704666C0-14E9-4DDE-A20E-F8388F747F47}" srcOrd="1" destOrd="0" presId="urn:microsoft.com/office/officeart/2005/8/layout/lProcess2"/>
    <dgm:cxn modelId="{B9D4FD8C-20F1-432F-86A0-FE61A25EE74C}" type="presParOf" srcId="{B2F027DD-C8AC-4AD7-8B00-76200E839425}" destId="{1A6D9E77-642E-4447-9FD2-38FE2D38BAE6}" srcOrd="2" destOrd="0" presId="urn:microsoft.com/office/officeart/2005/8/layout/lProcess2"/>
    <dgm:cxn modelId="{3E82EEA4-513E-40A5-8594-B248182125A6}" type="presParOf" srcId="{1A6D9E77-642E-4447-9FD2-38FE2D38BAE6}" destId="{CA8572CC-DBAC-46E1-8C68-876A915A2D41}" srcOrd="0" destOrd="0" presId="urn:microsoft.com/office/officeart/2005/8/layout/lProcess2"/>
    <dgm:cxn modelId="{9A07488E-7C1E-47A3-ACCC-4D3E08EC9BBE}" type="presParOf" srcId="{CA8572CC-DBAC-46E1-8C68-876A915A2D41}" destId="{8FA8455E-2A19-42E3-9910-D7F13601FC98}" srcOrd="0" destOrd="0" presId="urn:microsoft.com/office/officeart/2005/8/layout/lProcess2"/>
    <dgm:cxn modelId="{CE0C277C-4336-4131-B362-7CB25D5FA552}" type="presParOf" srcId="{CA8572CC-DBAC-46E1-8C68-876A915A2D41}" destId="{E2EEB68D-35DE-4232-A5F5-DF486669BC81}" srcOrd="1" destOrd="0" presId="urn:microsoft.com/office/officeart/2005/8/layout/lProcess2"/>
    <dgm:cxn modelId="{2DB3F5B7-9AFB-4B24-9AAE-8B0B4B2E4119}" type="presParOf" srcId="{CA8572CC-DBAC-46E1-8C68-876A915A2D41}" destId="{E695B3B8-CEB2-4EF6-9AC7-A392CD8E9223}" srcOrd="2" destOrd="0" presId="urn:microsoft.com/office/officeart/2005/8/layout/lProcess2"/>
    <dgm:cxn modelId="{79A6905B-0284-4B5D-82BA-805832684739}" type="presParOf" srcId="{CA8572CC-DBAC-46E1-8C68-876A915A2D41}" destId="{D6507AD6-403B-4801-862B-5823646B5EDD}" srcOrd="3" destOrd="0" presId="urn:microsoft.com/office/officeart/2005/8/layout/lProcess2"/>
    <dgm:cxn modelId="{A18E464A-54C3-4F8B-8A0B-E1D02C56AC42}" type="presParOf" srcId="{CA8572CC-DBAC-46E1-8C68-876A915A2D41}" destId="{2E058049-D6B9-4A82-9D0E-800CE5AC685F}" srcOrd="4" destOrd="0" presId="urn:microsoft.com/office/officeart/2005/8/layout/lProcess2"/>
    <dgm:cxn modelId="{72F655A8-28FE-48BB-86BF-18A49529BC62}" type="presParOf" srcId="{7AE01039-EAF2-4CDC-AF60-17F5341FADD6}" destId="{6C878E5C-D1C4-4ED9-A06E-C0737631E125}" srcOrd="3" destOrd="0" presId="urn:microsoft.com/office/officeart/2005/8/layout/lProcess2"/>
    <dgm:cxn modelId="{96A31D2A-D0A6-414A-AF72-2BDB16D386B7}" type="presParOf" srcId="{7AE01039-EAF2-4CDC-AF60-17F5341FADD6}" destId="{CD79948B-B17B-44ED-9826-69E1B7EA6A94}" srcOrd="4" destOrd="0" presId="urn:microsoft.com/office/officeart/2005/8/layout/lProcess2"/>
    <dgm:cxn modelId="{5EB06EF1-FB7F-4586-AAF3-7BE47EDF658B}" type="presParOf" srcId="{CD79948B-B17B-44ED-9826-69E1B7EA6A94}" destId="{0E1CB94F-F978-4A84-A41C-BA176121453F}" srcOrd="0" destOrd="0" presId="urn:microsoft.com/office/officeart/2005/8/layout/lProcess2"/>
    <dgm:cxn modelId="{6A8AE822-0DEF-4D4F-A0CA-2C2DE5FD1365}" type="presParOf" srcId="{CD79948B-B17B-44ED-9826-69E1B7EA6A94}" destId="{67DE55BE-A1A4-47C2-AA9B-2A930454DC9F}" srcOrd="1" destOrd="0" presId="urn:microsoft.com/office/officeart/2005/8/layout/lProcess2"/>
    <dgm:cxn modelId="{917A5AF0-A84B-4A20-82C8-45BCDE14D972}" type="presParOf" srcId="{CD79948B-B17B-44ED-9826-69E1B7EA6A94}" destId="{5D01F67D-265D-4975-9112-F5862D46A4C5}" srcOrd="2" destOrd="0" presId="urn:microsoft.com/office/officeart/2005/8/layout/lProcess2"/>
    <dgm:cxn modelId="{37D3C1E4-6A97-487C-A791-751AAE23B700}" type="presParOf" srcId="{5D01F67D-265D-4975-9112-F5862D46A4C5}" destId="{9F4B6E49-1DF4-4182-905B-FD0CCEAE40EF}" srcOrd="0" destOrd="0" presId="urn:microsoft.com/office/officeart/2005/8/layout/lProcess2"/>
    <dgm:cxn modelId="{4FD3B675-B9DF-4F7F-B163-9FB238DD200D}" type="presParOf" srcId="{9F4B6E49-1DF4-4182-905B-FD0CCEAE40EF}" destId="{D621BD5D-E2E9-4F4F-9185-E92A22E4031A}" srcOrd="0" destOrd="0" presId="urn:microsoft.com/office/officeart/2005/8/layout/lProcess2"/>
    <dgm:cxn modelId="{A4AA8EF6-E02C-4AF1-8677-7504A8522EA5}" type="presParOf" srcId="{9F4B6E49-1DF4-4182-905B-FD0CCEAE40EF}" destId="{59A9FC2D-53B6-41EE-ABEC-8A680064B60D}" srcOrd="1" destOrd="0" presId="urn:microsoft.com/office/officeart/2005/8/layout/lProcess2"/>
    <dgm:cxn modelId="{7C6FFD67-BF38-4731-9446-29DE307DF821}" type="presParOf" srcId="{9F4B6E49-1DF4-4182-905B-FD0CCEAE40EF}" destId="{03EDFCBA-AABB-4EE8-8FB8-8ACC8F771E6C}" srcOrd="2" destOrd="0" presId="urn:microsoft.com/office/officeart/2005/8/layout/lProcess2"/>
    <dgm:cxn modelId="{F5AEFA73-B3B7-4809-9604-54A74D641517}" type="presParOf" srcId="{9F4B6E49-1DF4-4182-905B-FD0CCEAE40EF}" destId="{A38318FE-986C-4051-B05A-3BF3FDDEF144}" srcOrd="3" destOrd="0" presId="urn:microsoft.com/office/officeart/2005/8/layout/lProcess2"/>
    <dgm:cxn modelId="{A8805276-5E70-43ED-8BE9-291976BC4FA9}" type="presParOf" srcId="{9F4B6E49-1DF4-4182-905B-FD0CCEAE40EF}" destId="{6799AAC3-D8D7-4A4F-8185-A35994727323}" srcOrd="4" destOrd="0" presId="urn:microsoft.com/office/officeart/2005/8/layout/lProcess2"/>
    <dgm:cxn modelId="{51714C65-8181-438D-95E4-8F1D2FDB2698}" type="presParOf" srcId="{9F4B6E49-1DF4-4182-905B-FD0CCEAE40EF}" destId="{5321E731-2861-413D-87A8-055DC35B0C4D}" srcOrd="5" destOrd="0" presId="urn:microsoft.com/office/officeart/2005/8/layout/lProcess2"/>
    <dgm:cxn modelId="{8C6CFCBC-754F-4166-BA26-08DBB79BF8C9}" type="presParOf" srcId="{9F4B6E49-1DF4-4182-905B-FD0CCEAE40EF}" destId="{10509555-D105-4517-AB1B-559D986F26EB}" srcOrd="6" destOrd="0" presId="urn:microsoft.com/office/officeart/2005/8/layout/lProcess2"/>
    <dgm:cxn modelId="{96D58179-8191-46C6-A1F7-DF3DF56A799F}" type="presParOf" srcId="{9F4B6E49-1DF4-4182-905B-FD0CCEAE40EF}" destId="{B7BB3454-1C94-4E3B-A0D8-6B1A997350A5}" srcOrd="7" destOrd="0" presId="urn:microsoft.com/office/officeart/2005/8/layout/lProcess2"/>
    <dgm:cxn modelId="{21005CA2-B827-4789-B065-3EF8176980B6}" type="presParOf" srcId="{9F4B6E49-1DF4-4182-905B-FD0CCEAE40EF}" destId="{DBF5BDB3-FCC0-40BE-A172-38116F5F544D}" srcOrd="8" destOrd="0" presId="urn:microsoft.com/office/officeart/2005/8/layout/lProcess2"/>
    <dgm:cxn modelId="{01D45074-393D-47DC-BF42-6928B940B849}" type="presParOf" srcId="{7AE01039-EAF2-4CDC-AF60-17F5341FADD6}" destId="{2738AB81-BCA6-4422-BABA-BE867B2F433C}" srcOrd="5" destOrd="0" presId="urn:microsoft.com/office/officeart/2005/8/layout/lProcess2"/>
    <dgm:cxn modelId="{902A9FB9-5BC0-435F-B68F-C18C854F8A24}" type="presParOf" srcId="{7AE01039-EAF2-4CDC-AF60-17F5341FADD6}" destId="{0881EFF9-F453-4624-BBF0-AF644CFBFC18}" srcOrd="6" destOrd="0" presId="urn:microsoft.com/office/officeart/2005/8/layout/lProcess2"/>
    <dgm:cxn modelId="{BBD751FA-F855-49E3-9A89-03AC9F6CBE32}" type="presParOf" srcId="{0881EFF9-F453-4624-BBF0-AF644CFBFC18}" destId="{775665B9-4668-42E5-93C3-8DCF3E88E184}" srcOrd="0" destOrd="0" presId="urn:microsoft.com/office/officeart/2005/8/layout/lProcess2"/>
    <dgm:cxn modelId="{0798653D-A7AB-457A-AD95-3F34650EA783}" type="presParOf" srcId="{0881EFF9-F453-4624-BBF0-AF644CFBFC18}" destId="{38389301-6B63-4165-8A3B-5F00CABED9DD}" srcOrd="1" destOrd="0" presId="urn:microsoft.com/office/officeart/2005/8/layout/lProcess2"/>
    <dgm:cxn modelId="{6218D419-33DF-4E59-82B5-7777AA794C31}" type="presParOf" srcId="{0881EFF9-F453-4624-BBF0-AF644CFBFC18}" destId="{3CD397F5-BF1B-4CDE-B62C-C243386853C2}" srcOrd="2" destOrd="0" presId="urn:microsoft.com/office/officeart/2005/8/layout/lProcess2"/>
    <dgm:cxn modelId="{4529FEA0-FCF7-485B-AA0F-6EC3842A9670}" type="presParOf" srcId="{3CD397F5-BF1B-4CDE-B62C-C243386853C2}" destId="{966CB651-B01B-477D-98D2-27E26A63FA56}" srcOrd="0" destOrd="0" presId="urn:microsoft.com/office/officeart/2005/8/layout/lProcess2"/>
    <dgm:cxn modelId="{D6641EC8-D4E1-4013-A96B-19E5EDBE09CA}" type="presParOf" srcId="{966CB651-B01B-477D-98D2-27E26A63FA56}" destId="{553519A3-BBD2-456D-BDA4-B123260D5FAD}" srcOrd="0" destOrd="0" presId="urn:microsoft.com/office/officeart/2005/8/layout/lProcess2"/>
    <dgm:cxn modelId="{8367EB3B-2D38-4AA0-A090-69E89FD1ACA0}" type="presParOf" srcId="{966CB651-B01B-477D-98D2-27E26A63FA56}" destId="{8304102E-A9D1-4358-BC09-CA79C45A07FE}" srcOrd="1" destOrd="0" presId="urn:microsoft.com/office/officeart/2005/8/layout/lProcess2"/>
    <dgm:cxn modelId="{6A8C72D1-F862-4842-85E3-C5CD14B60113}" type="presParOf" srcId="{966CB651-B01B-477D-98D2-27E26A63FA56}" destId="{B9822058-3C43-4E8C-8076-ACDC244BC345}" srcOrd="2" destOrd="0" presId="urn:microsoft.com/office/officeart/2005/8/layout/lProcess2"/>
    <dgm:cxn modelId="{06F765BE-025E-47E4-BFCB-1EA4A8B6B1B1}" type="presParOf" srcId="{966CB651-B01B-477D-98D2-27E26A63FA56}" destId="{AD809BD8-7009-4C99-A68C-8595447F3D98}" srcOrd="3" destOrd="0" presId="urn:microsoft.com/office/officeart/2005/8/layout/lProcess2"/>
    <dgm:cxn modelId="{5D4FB354-2E70-4D6D-9D94-B5D9F43F580F}" type="presParOf" srcId="{966CB651-B01B-477D-98D2-27E26A63FA56}" destId="{8AD1A5A6-878E-4CB7-BDD3-C7B304BF7B69}" srcOrd="4" destOrd="0" presId="urn:microsoft.com/office/officeart/2005/8/layout/lProcess2"/>
    <dgm:cxn modelId="{D7D78564-188C-4782-B840-1EF14C4B4C3F}" type="presParOf" srcId="{966CB651-B01B-477D-98D2-27E26A63FA56}" destId="{82D0187F-E0EF-4F4F-8C6A-F187E35A41C0}" srcOrd="5" destOrd="0" presId="urn:microsoft.com/office/officeart/2005/8/layout/lProcess2"/>
    <dgm:cxn modelId="{A7CDE54E-5AAA-4A2C-B9A9-49EEEEE5DC4E}" type="presParOf" srcId="{966CB651-B01B-477D-98D2-27E26A63FA56}" destId="{C297F37D-D213-430C-B4CD-C90E02D04BD8}" srcOrd="6" destOrd="0" presId="urn:microsoft.com/office/officeart/2005/8/layout/lProcess2"/>
    <dgm:cxn modelId="{F3FDAE56-6C0F-4AC7-B7FB-8640B2B3DD71}" type="presParOf" srcId="{966CB651-B01B-477D-98D2-27E26A63FA56}" destId="{92B10576-91BC-4D34-AC9C-5DCDA2419A85}" srcOrd="7" destOrd="0" presId="urn:microsoft.com/office/officeart/2005/8/layout/lProcess2"/>
    <dgm:cxn modelId="{36A937DB-7C03-4636-A8D8-E142AD3990AC}" type="presParOf" srcId="{966CB651-B01B-477D-98D2-27E26A63FA56}" destId="{D6BE44BF-5726-40EE-941C-EA2C7659E6DB}" srcOrd="8" destOrd="0" presId="urn:microsoft.com/office/officeart/2005/8/layout/lProcess2"/>
    <dgm:cxn modelId="{75D31A1E-8643-450F-9F30-003D91E21C2B}" type="presParOf" srcId="{7AE01039-EAF2-4CDC-AF60-17F5341FADD6}" destId="{882E6186-3C39-4F1C-830F-5101A56B1827}" srcOrd="7" destOrd="0" presId="urn:microsoft.com/office/officeart/2005/8/layout/lProcess2"/>
    <dgm:cxn modelId="{B94F2973-3135-4693-939E-AB8A465EF03D}" type="presParOf" srcId="{7AE01039-EAF2-4CDC-AF60-17F5341FADD6}" destId="{CC1CD6FA-7410-4047-9984-A920C40F30AB}" srcOrd="8" destOrd="0" presId="urn:microsoft.com/office/officeart/2005/8/layout/lProcess2"/>
    <dgm:cxn modelId="{A8C05EA3-BF85-4011-BFF9-960275FE4FE9}" type="presParOf" srcId="{CC1CD6FA-7410-4047-9984-A920C40F30AB}" destId="{E764D5A8-E14C-4731-9BEC-FDA40B19767A}" srcOrd="0" destOrd="0" presId="urn:microsoft.com/office/officeart/2005/8/layout/lProcess2"/>
    <dgm:cxn modelId="{475DA759-F5B9-4D79-BADE-EEE0A3649C8C}" type="presParOf" srcId="{CC1CD6FA-7410-4047-9984-A920C40F30AB}" destId="{2C2EBD54-60FD-4F1D-B77F-5280F7C8ED03}" srcOrd="1" destOrd="0" presId="urn:microsoft.com/office/officeart/2005/8/layout/lProcess2"/>
    <dgm:cxn modelId="{85EB9879-CB05-4E9A-B4F5-F49894D725F4}" type="presParOf" srcId="{CC1CD6FA-7410-4047-9984-A920C40F30AB}" destId="{21D8776A-505B-489E-AD75-B3EB874F52AA}" srcOrd="2" destOrd="0" presId="urn:microsoft.com/office/officeart/2005/8/layout/lProcess2"/>
    <dgm:cxn modelId="{8F4DF591-757B-41A9-AD62-293ED6045D5A}" type="presParOf" srcId="{21D8776A-505B-489E-AD75-B3EB874F52AA}" destId="{A11D0756-6758-4DAB-AF3A-2E99C034ED68}" srcOrd="0" destOrd="0" presId="urn:microsoft.com/office/officeart/2005/8/layout/lProcess2"/>
    <dgm:cxn modelId="{B8460310-7D40-421F-8A60-1238F853CD27}" type="presParOf" srcId="{A11D0756-6758-4DAB-AF3A-2E99C034ED68}" destId="{B7B84DBB-F4DD-44DE-AFAC-935B00398DBE}" srcOrd="0" destOrd="0" presId="urn:microsoft.com/office/officeart/2005/8/layout/lProcess2"/>
    <dgm:cxn modelId="{3346AE88-8AA7-491F-9F4A-25FDCF485792}" type="presParOf" srcId="{A11D0756-6758-4DAB-AF3A-2E99C034ED68}" destId="{A419877A-D834-49E8-971E-BE059875210F}" srcOrd="1" destOrd="0" presId="urn:microsoft.com/office/officeart/2005/8/layout/lProcess2"/>
    <dgm:cxn modelId="{A6CB658D-3197-422C-B30F-C6068C27F232}" type="presParOf" srcId="{A11D0756-6758-4DAB-AF3A-2E99C034ED68}" destId="{7D65E0CB-72E8-44A4-9EB9-28E58A2A87C7}" srcOrd="2" destOrd="0" presId="urn:microsoft.com/office/officeart/2005/8/layout/lProcess2"/>
    <dgm:cxn modelId="{B03DAD1D-D15B-421C-9E03-739053537170}" type="presParOf" srcId="{A11D0756-6758-4DAB-AF3A-2E99C034ED68}" destId="{0599DBEE-2815-4F61-BA65-A4AB184E4419}" srcOrd="3" destOrd="0" presId="urn:microsoft.com/office/officeart/2005/8/layout/lProcess2"/>
    <dgm:cxn modelId="{F989098D-34A7-4589-8F8D-7FA6AB8BFBB1}" type="presParOf" srcId="{A11D0756-6758-4DAB-AF3A-2E99C034ED68}" destId="{4EBBCC0A-D8E6-4B67-AF4C-9B9997CA04C2}" srcOrd="4" destOrd="0" presId="urn:microsoft.com/office/officeart/2005/8/layout/lProcess2"/>
    <dgm:cxn modelId="{1CA0A422-ABEC-4021-A49D-9934942C3A15}" type="presParOf" srcId="{A11D0756-6758-4DAB-AF3A-2E99C034ED68}" destId="{AD698230-211D-4067-9A33-50E223D4210E}" srcOrd="5" destOrd="0" presId="urn:microsoft.com/office/officeart/2005/8/layout/lProcess2"/>
    <dgm:cxn modelId="{7DC2AE83-7711-479B-B2F5-17B692044867}" type="presParOf" srcId="{A11D0756-6758-4DAB-AF3A-2E99C034ED68}" destId="{56B8B738-F03B-4D1C-B9D0-21A8250B3C9D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CAC4AD-3D33-4F23-AED7-64ABBDA96869}" type="doc">
      <dgm:prSet loTypeId="urn:microsoft.com/office/officeart/2005/8/layout/rings+Icon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A127AE9-B47B-488F-9C8C-6070847918A3}">
      <dgm:prSet phldrT="[Text]" custT="1"/>
      <dgm:spPr/>
      <dgm:t>
        <a:bodyPr/>
        <a:lstStyle/>
        <a:p>
          <a:r>
            <a:rPr lang="en-US" sz="1400" b="0">
              <a:latin typeface="Cavolini" panose="03000502040302020204" pitchFamily="66" charset="0"/>
              <a:cs typeface="Cavolini" panose="03000502040302020204" pitchFamily="66" charset="0"/>
            </a:rPr>
            <a:t>Use easy language</a:t>
          </a:r>
        </a:p>
      </dgm:t>
    </dgm:pt>
    <dgm:pt modelId="{F9F10C58-7F61-47E6-A0E9-F7F545215C6B}" type="parTrans" cxnId="{8FE5E841-67DD-47CD-B181-CDB6BC0E213E}">
      <dgm:prSet/>
      <dgm:spPr/>
      <dgm:t>
        <a:bodyPr/>
        <a:lstStyle/>
        <a:p>
          <a:endParaRPr lang="en-US"/>
        </a:p>
      </dgm:t>
    </dgm:pt>
    <dgm:pt modelId="{0F4412BD-5E31-471D-9075-6DB4E01748FC}" type="sibTrans" cxnId="{8FE5E841-67DD-47CD-B181-CDB6BC0E213E}">
      <dgm:prSet/>
      <dgm:spPr/>
      <dgm:t>
        <a:bodyPr/>
        <a:lstStyle/>
        <a:p>
          <a:endParaRPr lang="en-US"/>
        </a:p>
      </dgm:t>
    </dgm:pt>
    <dgm:pt modelId="{56C367AF-1FFA-4354-8C23-94600B8CE091}">
      <dgm:prSet phldrT="[Text]" custT="1"/>
      <dgm:spPr/>
      <dgm:t>
        <a:bodyPr/>
        <a:lstStyle/>
        <a:p>
          <a:r>
            <a:rPr lang="en-US" sz="1400" b="0">
              <a:latin typeface="Cavolini" panose="03000502040302020204" pitchFamily="66" charset="0"/>
              <a:cs typeface="Cavolini" panose="03000502040302020204" pitchFamily="66" charset="0"/>
            </a:rPr>
            <a:t>Devil may not be details</a:t>
          </a:r>
        </a:p>
      </dgm:t>
    </dgm:pt>
    <dgm:pt modelId="{3E63EEA7-7918-41CE-8795-3C09401ABEF4}" type="parTrans" cxnId="{81E44B90-68A6-4A0E-807F-3528088EBE63}">
      <dgm:prSet/>
      <dgm:spPr/>
      <dgm:t>
        <a:bodyPr/>
        <a:lstStyle/>
        <a:p>
          <a:endParaRPr lang="en-US"/>
        </a:p>
      </dgm:t>
    </dgm:pt>
    <dgm:pt modelId="{89F47E80-C525-4F48-A4DE-445BF7816951}" type="sibTrans" cxnId="{81E44B90-68A6-4A0E-807F-3528088EBE63}">
      <dgm:prSet/>
      <dgm:spPr/>
      <dgm:t>
        <a:bodyPr/>
        <a:lstStyle/>
        <a:p>
          <a:endParaRPr lang="en-US"/>
        </a:p>
      </dgm:t>
    </dgm:pt>
    <dgm:pt modelId="{8A8D68B3-1AB9-475A-9AAC-B2D5392E5DE1}">
      <dgm:prSet phldrT="[Text]" custT="1"/>
      <dgm:spPr/>
      <dgm:t>
        <a:bodyPr/>
        <a:lstStyle/>
        <a:p>
          <a:r>
            <a:rPr lang="en-US" sz="1200" b="0">
              <a:latin typeface="Cavolini" panose="03000502040302020204" pitchFamily="66" charset="0"/>
              <a:cs typeface="Cavolini" panose="03000502040302020204" pitchFamily="66" charset="0"/>
            </a:rPr>
            <a:t>Balance security and </a:t>
          </a:r>
          <a:r>
            <a:rPr lang="nb-NO" sz="1200" b="0" i="0" err="1">
              <a:latin typeface="Cavolini" panose="03000502040302020204" pitchFamily="66" charset="0"/>
              <a:cs typeface="Cavolini" panose="03000502040302020204" pitchFamily="66" charset="0"/>
            </a:rPr>
            <a:t>convenience</a:t>
          </a:r>
          <a:endParaRPr lang="en-US" sz="1200" b="0">
            <a:latin typeface="Cavolini" panose="03000502040302020204" pitchFamily="66" charset="0"/>
            <a:cs typeface="Cavolini" panose="03000502040302020204" pitchFamily="66" charset="0"/>
          </a:endParaRPr>
        </a:p>
      </dgm:t>
    </dgm:pt>
    <dgm:pt modelId="{E51D4964-AE10-4EAD-B938-1C3801A338FF}" type="parTrans" cxnId="{8685C37C-1970-4F75-8278-7C4F745E4646}">
      <dgm:prSet/>
      <dgm:spPr/>
      <dgm:t>
        <a:bodyPr/>
        <a:lstStyle/>
        <a:p>
          <a:endParaRPr lang="en-US"/>
        </a:p>
      </dgm:t>
    </dgm:pt>
    <dgm:pt modelId="{7524323A-120A-45D4-AF8E-694E7C434EC6}" type="sibTrans" cxnId="{8685C37C-1970-4F75-8278-7C4F745E4646}">
      <dgm:prSet/>
      <dgm:spPr/>
      <dgm:t>
        <a:bodyPr/>
        <a:lstStyle/>
        <a:p>
          <a:endParaRPr lang="en-US"/>
        </a:p>
      </dgm:t>
    </dgm:pt>
    <dgm:pt modelId="{C0A32D90-18B7-4909-BB4A-36EAFA561A02}">
      <dgm:prSet phldrT="[Text]" custT="1"/>
      <dgm:spPr/>
      <dgm:t>
        <a:bodyPr/>
        <a:lstStyle/>
        <a:p>
          <a:r>
            <a:rPr lang="en-US" sz="1400" b="0">
              <a:latin typeface="Cavolini" panose="03000502040302020204" pitchFamily="66" charset="0"/>
              <a:cs typeface="Cavolini" panose="03000502040302020204" pitchFamily="66" charset="0"/>
            </a:rPr>
            <a:t>Educate and train</a:t>
          </a:r>
        </a:p>
      </dgm:t>
    </dgm:pt>
    <dgm:pt modelId="{D7E998E5-08F7-4393-A1C0-0893950D3688}" type="parTrans" cxnId="{E519459F-FC34-40C7-8F24-036AF17ADAAC}">
      <dgm:prSet/>
      <dgm:spPr/>
      <dgm:t>
        <a:bodyPr/>
        <a:lstStyle/>
        <a:p>
          <a:endParaRPr lang="en-US"/>
        </a:p>
      </dgm:t>
    </dgm:pt>
    <dgm:pt modelId="{923A5B96-208F-4997-8A1F-0E074893654F}" type="sibTrans" cxnId="{E519459F-FC34-40C7-8F24-036AF17ADAAC}">
      <dgm:prSet/>
      <dgm:spPr/>
      <dgm:t>
        <a:bodyPr/>
        <a:lstStyle/>
        <a:p>
          <a:endParaRPr lang="en-US"/>
        </a:p>
      </dgm:t>
    </dgm:pt>
    <dgm:pt modelId="{63B06EE1-DC44-45C6-B7BF-20C827E703CC}">
      <dgm:prSet phldrT="[Text]" custT="1"/>
      <dgm:spPr/>
      <dgm:t>
        <a:bodyPr/>
        <a:lstStyle/>
        <a:p>
          <a:r>
            <a:rPr lang="en-US" sz="1200" b="0">
              <a:latin typeface="Cavolini" panose="03000502040302020204" pitchFamily="66" charset="0"/>
              <a:cs typeface="Cavolini" panose="03000502040302020204" pitchFamily="66" charset="0"/>
            </a:rPr>
            <a:t>Involve stakeholders and leadership</a:t>
          </a:r>
        </a:p>
      </dgm:t>
    </dgm:pt>
    <dgm:pt modelId="{A4643CFA-309C-431A-B227-B6037D7CCAF7}" type="parTrans" cxnId="{2AD207EA-041B-4460-9D04-F66A2D0952B2}">
      <dgm:prSet/>
      <dgm:spPr/>
      <dgm:t>
        <a:bodyPr/>
        <a:lstStyle/>
        <a:p>
          <a:endParaRPr lang="en-US"/>
        </a:p>
      </dgm:t>
    </dgm:pt>
    <dgm:pt modelId="{33DF79C2-AA9B-4FAB-9A6D-348F4D3D5F83}" type="sibTrans" cxnId="{2AD207EA-041B-4460-9D04-F66A2D0952B2}">
      <dgm:prSet/>
      <dgm:spPr/>
      <dgm:t>
        <a:bodyPr/>
        <a:lstStyle/>
        <a:p>
          <a:endParaRPr lang="en-US"/>
        </a:p>
      </dgm:t>
    </dgm:pt>
    <dgm:pt modelId="{05CEB4E0-B24E-452A-A091-885DDEF5925B}">
      <dgm:prSet phldrT="[Text]" custT="1"/>
      <dgm:spPr/>
      <dgm:t>
        <a:bodyPr/>
        <a:lstStyle/>
        <a:p>
          <a:r>
            <a:rPr lang="en-US" sz="1400" b="0">
              <a:latin typeface="Cavolini" panose="03000502040302020204" pitchFamily="66" charset="0"/>
              <a:cs typeface="Cavolini" panose="03000502040302020204" pitchFamily="66" charset="0"/>
            </a:rPr>
            <a:t>It takes time</a:t>
          </a:r>
        </a:p>
      </dgm:t>
    </dgm:pt>
    <dgm:pt modelId="{35BBB822-ED99-46E8-AF80-A10F5E539BB8}" type="parTrans" cxnId="{43DA8BE9-05E8-42AB-92E0-80B09797C029}">
      <dgm:prSet/>
      <dgm:spPr/>
      <dgm:t>
        <a:bodyPr/>
        <a:lstStyle/>
        <a:p>
          <a:endParaRPr lang="en-US"/>
        </a:p>
      </dgm:t>
    </dgm:pt>
    <dgm:pt modelId="{0A2148DF-72F3-48DA-96E4-0B5A9F67C401}" type="sibTrans" cxnId="{43DA8BE9-05E8-42AB-92E0-80B09797C029}">
      <dgm:prSet/>
      <dgm:spPr/>
      <dgm:t>
        <a:bodyPr/>
        <a:lstStyle/>
        <a:p>
          <a:endParaRPr lang="en-US"/>
        </a:p>
      </dgm:t>
    </dgm:pt>
    <dgm:pt modelId="{8C9CC836-5034-4804-BA3A-2995F680AE28}">
      <dgm:prSet phldrT="[Text]" custT="1"/>
      <dgm:spPr/>
      <dgm:t>
        <a:bodyPr/>
        <a:lstStyle/>
        <a:p>
          <a:r>
            <a:rPr lang="en-US" sz="1400" b="0">
              <a:latin typeface="Cavolini" panose="03000502040302020204" pitchFamily="66" charset="0"/>
              <a:cs typeface="Cavolini" panose="03000502040302020204" pitchFamily="66" charset="0"/>
            </a:rPr>
            <a:t>Moving target</a:t>
          </a:r>
        </a:p>
      </dgm:t>
    </dgm:pt>
    <dgm:pt modelId="{3AAE76F6-18CE-479F-8EB6-2C82E47EC9BC}" type="parTrans" cxnId="{B5F13510-FA75-468E-85A6-2E405A2A2298}">
      <dgm:prSet/>
      <dgm:spPr/>
      <dgm:t>
        <a:bodyPr/>
        <a:lstStyle/>
        <a:p>
          <a:endParaRPr lang="en-US"/>
        </a:p>
      </dgm:t>
    </dgm:pt>
    <dgm:pt modelId="{DBB84E62-8FBA-4C6F-B3FF-50A27E973EED}" type="sibTrans" cxnId="{B5F13510-FA75-468E-85A6-2E405A2A2298}">
      <dgm:prSet/>
      <dgm:spPr/>
      <dgm:t>
        <a:bodyPr/>
        <a:lstStyle/>
        <a:p>
          <a:endParaRPr lang="en-US"/>
        </a:p>
      </dgm:t>
    </dgm:pt>
    <dgm:pt modelId="{FC7B8362-FACF-453F-B0B2-4611C66EE148}" type="pres">
      <dgm:prSet presAssocID="{96CAC4AD-3D33-4F23-AED7-64ABBDA96869}" presName="Name0" presStyleCnt="0">
        <dgm:presLayoutVars>
          <dgm:chMax val="7"/>
          <dgm:dir/>
          <dgm:resizeHandles val="exact"/>
        </dgm:presLayoutVars>
      </dgm:prSet>
      <dgm:spPr/>
    </dgm:pt>
    <dgm:pt modelId="{5D46DB32-D3F8-455D-8FB6-570D1655E571}" type="pres">
      <dgm:prSet presAssocID="{96CAC4AD-3D33-4F23-AED7-64ABBDA96869}" presName="ellipse1" presStyleLbl="vennNode1" presStyleIdx="0" presStyleCnt="7">
        <dgm:presLayoutVars>
          <dgm:bulletEnabled val="1"/>
        </dgm:presLayoutVars>
      </dgm:prSet>
      <dgm:spPr/>
    </dgm:pt>
    <dgm:pt modelId="{C4E4B264-4732-4841-8920-20109D2FCA0B}" type="pres">
      <dgm:prSet presAssocID="{96CAC4AD-3D33-4F23-AED7-64ABBDA96869}" presName="ellipse2" presStyleLbl="vennNode1" presStyleIdx="1" presStyleCnt="7">
        <dgm:presLayoutVars>
          <dgm:bulletEnabled val="1"/>
        </dgm:presLayoutVars>
      </dgm:prSet>
      <dgm:spPr/>
    </dgm:pt>
    <dgm:pt modelId="{7C9EE974-FA36-47D1-8C7F-938A1C243244}" type="pres">
      <dgm:prSet presAssocID="{96CAC4AD-3D33-4F23-AED7-64ABBDA96869}" presName="ellipse3" presStyleLbl="vennNode1" presStyleIdx="2" presStyleCnt="7">
        <dgm:presLayoutVars>
          <dgm:bulletEnabled val="1"/>
        </dgm:presLayoutVars>
      </dgm:prSet>
      <dgm:spPr/>
    </dgm:pt>
    <dgm:pt modelId="{7EC064B7-6C57-4649-84A9-26050DD49558}" type="pres">
      <dgm:prSet presAssocID="{96CAC4AD-3D33-4F23-AED7-64ABBDA96869}" presName="ellipse4" presStyleLbl="vennNode1" presStyleIdx="3" presStyleCnt="7">
        <dgm:presLayoutVars>
          <dgm:bulletEnabled val="1"/>
        </dgm:presLayoutVars>
      </dgm:prSet>
      <dgm:spPr/>
    </dgm:pt>
    <dgm:pt modelId="{B2AB24C2-919C-4325-A584-5D4E2EF27281}" type="pres">
      <dgm:prSet presAssocID="{96CAC4AD-3D33-4F23-AED7-64ABBDA96869}" presName="ellipse5" presStyleLbl="vennNode1" presStyleIdx="4" presStyleCnt="7">
        <dgm:presLayoutVars>
          <dgm:bulletEnabled val="1"/>
        </dgm:presLayoutVars>
      </dgm:prSet>
      <dgm:spPr/>
    </dgm:pt>
    <dgm:pt modelId="{A90E67C9-7D00-4690-9497-467246F9264F}" type="pres">
      <dgm:prSet presAssocID="{96CAC4AD-3D33-4F23-AED7-64ABBDA96869}" presName="ellipse6" presStyleLbl="vennNode1" presStyleIdx="5" presStyleCnt="7">
        <dgm:presLayoutVars>
          <dgm:bulletEnabled val="1"/>
        </dgm:presLayoutVars>
      </dgm:prSet>
      <dgm:spPr/>
    </dgm:pt>
    <dgm:pt modelId="{7D13CEEA-2134-4F0E-A45B-012D84CD8F9C}" type="pres">
      <dgm:prSet presAssocID="{96CAC4AD-3D33-4F23-AED7-64ABBDA96869}" presName="ellipse7" presStyleLbl="vennNode1" presStyleIdx="6" presStyleCnt="7">
        <dgm:presLayoutVars>
          <dgm:bulletEnabled val="1"/>
        </dgm:presLayoutVars>
      </dgm:prSet>
      <dgm:spPr/>
    </dgm:pt>
  </dgm:ptLst>
  <dgm:cxnLst>
    <dgm:cxn modelId="{B7511806-DF22-4303-AD07-63630F14DBBE}" type="presOf" srcId="{05CEB4E0-B24E-452A-A091-885DDEF5925B}" destId="{5D46DB32-D3F8-455D-8FB6-570D1655E571}" srcOrd="0" destOrd="0" presId="urn:microsoft.com/office/officeart/2005/8/layout/rings+Icon"/>
    <dgm:cxn modelId="{B5F13510-FA75-468E-85A6-2E405A2A2298}" srcId="{96CAC4AD-3D33-4F23-AED7-64ABBDA96869}" destId="{8C9CC836-5034-4804-BA3A-2995F680AE28}" srcOrd="6" destOrd="0" parTransId="{3AAE76F6-18CE-479F-8EB6-2C82E47EC9BC}" sibTransId="{DBB84E62-8FBA-4C6F-B3FF-50A27E973EED}"/>
    <dgm:cxn modelId="{2631161B-AA6E-44FE-BC7C-CDEBA12B2724}" type="presOf" srcId="{96CAC4AD-3D33-4F23-AED7-64ABBDA96869}" destId="{FC7B8362-FACF-453F-B0B2-4611C66EE148}" srcOrd="0" destOrd="0" presId="urn:microsoft.com/office/officeart/2005/8/layout/rings+Icon"/>
    <dgm:cxn modelId="{30A93220-A983-4D87-B073-5FE5DBE83BD9}" type="presOf" srcId="{56C367AF-1FFA-4354-8C23-94600B8CE091}" destId="{7C9EE974-FA36-47D1-8C7F-938A1C243244}" srcOrd="0" destOrd="0" presId="urn:microsoft.com/office/officeart/2005/8/layout/rings+Icon"/>
    <dgm:cxn modelId="{B00E893D-4ACD-4212-8C57-837BFEDF321F}" type="presOf" srcId="{8C9CC836-5034-4804-BA3A-2995F680AE28}" destId="{7D13CEEA-2134-4F0E-A45B-012D84CD8F9C}" srcOrd="0" destOrd="0" presId="urn:microsoft.com/office/officeart/2005/8/layout/rings+Icon"/>
    <dgm:cxn modelId="{8FE5E841-67DD-47CD-B181-CDB6BC0E213E}" srcId="{96CAC4AD-3D33-4F23-AED7-64ABBDA96869}" destId="{0A127AE9-B47B-488F-9C8C-6070847918A3}" srcOrd="1" destOrd="0" parTransId="{F9F10C58-7F61-47E6-A0E9-F7F545215C6B}" sibTransId="{0F4412BD-5E31-471D-9075-6DB4E01748FC}"/>
    <dgm:cxn modelId="{0B071F4D-3576-45F2-8AEE-CCE06D95241F}" type="presOf" srcId="{8A8D68B3-1AB9-475A-9AAC-B2D5392E5DE1}" destId="{7EC064B7-6C57-4649-84A9-26050DD49558}" srcOrd="0" destOrd="0" presId="urn:microsoft.com/office/officeart/2005/8/layout/rings+Icon"/>
    <dgm:cxn modelId="{7142496E-38D2-47FF-A5EA-A072DC7D64D4}" type="presOf" srcId="{C0A32D90-18B7-4909-BB4A-36EAFA561A02}" destId="{B2AB24C2-919C-4325-A584-5D4E2EF27281}" srcOrd="0" destOrd="0" presId="urn:microsoft.com/office/officeart/2005/8/layout/rings+Icon"/>
    <dgm:cxn modelId="{8685C37C-1970-4F75-8278-7C4F745E4646}" srcId="{96CAC4AD-3D33-4F23-AED7-64ABBDA96869}" destId="{8A8D68B3-1AB9-475A-9AAC-B2D5392E5DE1}" srcOrd="3" destOrd="0" parTransId="{E51D4964-AE10-4EAD-B938-1C3801A338FF}" sibTransId="{7524323A-120A-45D4-AF8E-694E7C434EC6}"/>
    <dgm:cxn modelId="{81E44B90-68A6-4A0E-807F-3528088EBE63}" srcId="{96CAC4AD-3D33-4F23-AED7-64ABBDA96869}" destId="{56C367AF-1FFA-4354-8C23-94600B8CE091}" srcOrd="2" destOrd="0" parTransId="{3E63EEA7-7918-41CE-8795-3C09401ABEF4}" sibTransId="{89F47E80-C525-4F48-A4DE-445BF7816951}"/>
    <dgm:cxn modelId="{E519459F-FC34-40C7-8F24-036AF17ADAAC}" srcId="{96CAC4AD-3D33-4F23-AED7-64ABBDA96869}" destId="{C0A32D90-18B7-4909-BB4A-36EAFA561A02}" srcOrd="4" destOrd="0" parTransId="{D7E998E5-08F7-4393-A1C0-0893950D3688}" sibTransId="{923A5B96-208F-4997-8A1F-0E074893654F}"/>
    <dgm:cxn modelId="{DC9B1FB3-B91C-4585-9E2B-81FA55D27D6D}" type="presOf" srcId="{0A127AE9-B47B-488F-9C8C-6070847918A3}" destId="{C4E4B264-4732-4841-8920-20109D2FCA0B}" srcOrd="0" destOrd="0" presId="urn:microsoft.com/office/officeart/2005/8/layout/rings+Icon"/>
    <dgm:cxn modelId="{67B523BC-199D-45E1-BDC6-DEE9E020F757}" type="presOf" srcId="{63B06EE1-DC44-45C6-B7BF-20C827E703CC}" destId="{A90E67C9-7D00-4690-9497-467246F9264F}" srcOrd="0" destOrd="0" presId="urn:microsoft.com/office/officeart/2005/8/layout/rings+Icon"/>
    <dgm:cxn modelId="{43DA8BE9-05E8-42AB-92E0-80B09797C029}" srcId="{96CAC4AD-3D33-4F23-AED7-64ABBDA96869}" destId="{05CEB4E0-B24E-452A-A091-885DDEF5925B}" srcOrd="0" destOrd="0" parTransId="{35BBB822-ED99-46E8-AF80-A10F5E539BB8}" sibTransId="{0A2148DF-72F3-48DA-96E4-0B5A9F67C401}"/>
    <dgm:cxn modelId="{2AD207EA-041B-4460-9D04-F66A2D0952B2}" srcId="{96CAC4AD-3D33-4F23-AED7-64ABBDA96869}" destId="{63B06EE1-DC44-45C6-B7BF-20C827E703CC}" srcOrd="5" destOrd="0" parTransId="{A4643CFA-309C-431A-B227-B6037D7CCAF7}" sibTransId="{33DF79C2-AA9B-4FAB-9A6D-348F4D3D5F83}"/>
    <dgm:cxn modelId="{14A4E7FE-33F9-4124-9EA7-BF04BB7063D7}" type="presParOf" srcId="{FC7B8362-FACF-453F-B0B2-4611C66EE148}" destId="{5D46DB32-D3F8-455D-8FB6-570D1655E571}" srcOrd="0" destOrd="0" presId="urn:microsoft.com/office/officeart/2005/8/layout/rings+Icon"/>
    <dgm:cxn modelId="{AC7D5582-391F-4134-9A65-CAC988072E75}" type="presParOf" srcId="{FC7B8362-FACF-453F-B0B2-4611C66EE148}" destId="{C4E4B264-4732-4841-8920-20109D2FCA0B}" srcOrd="1" destOrd="0" presId="urn:microsoft.com/office/officeart/2005/8/layout/rings+Icon"/>
    <dgm:cxn modelId="{0EAFDC68-61AB-4AD2-9376-CC1FAB3B63BB}" type="presParOf" srcId="{FC7B8362-FACF-453F-B0B2-4611C66EE148}" destId="{7C9EE974-FA36-47D1-8C7F-938A1C243244}" srcOrd="2" destOrd="0" presId="urn:microsoft.com/office/officeart/2005/8/layout/rings+Icon"/>
    <dgm:cxn modelId="{28BDB29B-CBF0-4D4B-A619-78A346147BCD}" type="presParOf" srcId="{FC7B8362-FACF-453F-B0B2-4611C66EE148}" destId="{7EC064B7-6C57-4649-84A9-26050DD49558}" srcOrd="3" destOrd="0" presId="urn:microsoft.com/office/officeart/2005/8/layout/rings+Icon"/>
    <dgm:cxn modelId="{6E4744D3-12C7-4F8C-B771-CC0BCD31A7A4}" type="presParOf" srcId="{FC7B8362-FACF-453F-B0B2-4611C66EE148}" destId="{B2AB24C2-919C-4325-A584-5D4E2EF27281}" srcOrd="4" destOrd="0" presId="urn:microsoft.com/office/officeart/2005/8/layout/rings+Icon"/>
    <dgm:cxn modelId="{460E8DE4-6297-45BD-9369-C47BA162E4A3}" type="presParOf" srcId="{FC7B8362-FACF-453F-B0B2-4611C66EE148}" destId="{A90E67C9-7D00-4690-9497-467246F9264F}" srcOrd="5" destOrd="0" presId="urn:microsoft.com/office/officeart/2005/8/layout/rings+Icon"/>
    <dgm:cxn modelId="{36404639-EC48-4809-A9E4-D91B2F627E72}" type="presParOf" srcId="{FC7B8362-FACF-453F-B0B2-4611C66EE148}" destId="{7D13CEEA-2134-4F0E-A45B-012D84CD8F9C}" srcOrd="6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661BD-87EE-4928-8DA5-4183B9F493B4}">
      <dsp:nvSpPr>
        <dsp:cNvPr id="0" name=""/>
        <dsp:cNvSpPr/>
      </dsp:nvSpPr>
      <dsp:spPr>
        <a:xfrm>
          <a:off x="161131" y="721227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0" i="0" kern="1200">
              <a:latin typeface="Cavolini" panose="03000502040302020204" pitchFamily="66" charset="0"/>
              <a:cs typeface="Cavolini" panose="03000502040302020204" pitchFamily="66" charset="0"/>
            </a:rPr>
            <a:t>Hybrid Workplace</a:t>
          </a:r>
          <a:endParaRPr lang="en-US" sz="1600" kern="1200">
            <a:latin typeface="Cavolini" panose="03000502040302020204" pitchFamily="66" charset="0"/>
            <a:cs typeface="Cavolini" panose="03000502040302020204" pitchFamily="66" charset="0"/>
          </a:endParaRPr>
        </a:p>
      </dsp:txBody>
      <dsp:txXfrm>
        <a:off x="161131" y="721227"/>
        <a:ext cx="3771900" cy="1178718"/>
      </dsp:txXfrm>
    </dsp:sp>
    <dsp:sp modelId="{2F76350A-C0F8-4B8F-9518-871BB9555C6F}">
      <dsp:nvSpPr>
        <dsp:cNvPr id="0" name=""/>
        <dsp:cNvSpPr/>
      </dsp:nvSpPr>
      <dsp:spPr>
        <a:xfrm>
          <a:off x="3968" y="550968"/>
          <a:ext cx="825103" cy="123765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067C28-063F-4CDB-9CB7-8B8B8CE0AD30}">
      <dsp:nvSpPr>
        <dsp:cNvPr id="0" name=""/>
        <dsp:cNvSpPr/>
      </dsp:nvSpPr>
      <dsp:spPr>
        <a:xfrm>
          <a:off x="4352131" y="721227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volini" panose="03000502040302020204" pitchFamily="66" charset="0"/>
              <a:cs typeface="Cavolini" panose="03000502040302020204" pitchFamily="66" charset="0"/>
            </a:rPr>
            <a:t>No traditional perimeter security</a:t>
          </a:r>
        </a:p>
      </dsp:txBody>
      <dsp:txXfrm>
        <a:off x="4352131" y="721227"/>
        <a:ext cx="3771900" cy="1178718"/>
      </dsp:txXfrm>
    </dsp:sp>
    <dsp:sp modelId="{6F76513D-5742-4080-B146-B18C6A6325A4}">
      <dsp:nvSpPr>
        <dsp:cNvPr id="0" name=""/>
        <dsp:cNvSpPr/>
      </dsp:nvSpPr>
      <dsp:spPr>
        <a:xfrm>
          <a:off x="4194968" y="550968"/>
          <a:ext cx="825103" cy="123765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5000" r="-7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0F09E3D-8202-41F2-AB19-3FAAC7AE6A3E}">
      <dsp:nvSpPr>
        <dsp:cNvPr id="0" name=""/>
        <dsp:cNvSpPr/>
      </dsp:nvSpPr>
      <dsp:spPr>
        <a:xfrm>
          <a:off x="161131" y="2205103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volini" panose="03000502040302020204" pitchFamily="66" charset="0"/>
              <a:cs typeface="Cavolini" panose="03000502040302020204" pitchFamily="66" charset="0"/>
            </a:rPr>
            <a:t>Dark Data</a:t>
          </a:r>
        </a:p>
      </dsp:txBody>
      <dsp:txXfrm>
        <a:off x="161131" y="2205103"/>
        <a:ext cx="3771900" cy="1178718"/>
      </dsp:txXfrm>
    </dsp:sp>
    <dsp:sp modelId="{9911EBAD-A27E-46C5-9CD7-429F56F307EA}">
      <dsp:nvSpPr>
        <dsp:cNvPr id="0" name=""/>
        <dsp:cNvSpPr/>
      </dsp:nvSpPr>
      <dsp:spPr>
        <a:xfrm>
          <a:off x="3968" y="2034844"/>
          <a:ext cx="825103" cy="123765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C0DFDEB-309F-42F9-9F03-1EE3BDE6784A}">
      <dsp:nvSpPr>
        <dsp:cNvPr id="0" name=""/>
        <dsp:cNvSpPr/>
      </dsp:nvSpPr>
      <dsp:spPr>
        <a:xfrm>
          <a:off x="4352131" y="2205103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volini" panose="03000502040302020204" pitchFamily="66" charset="0"/>
              <a:cs typeface="Cavolini" panose="03000502040302020204" pitchFamily="66" charset="0"/>
            </a:rPr>
            <a:t>Distributed data estate</a:t>
          </a:r>
        </a:p>
      </dsp:txBody>
      <dsp:txXfrm>
        <a:off x="4352131" y="2205103"/>
        <a:ext cx="3771900" cy="1178718"/>
      </dsp:txXfrm>
    </dsp:sp>
    <dsp:sp modelId="{22B86E1D-56A2-4BC0-BC03-65C0E7E09FDE}">
      <dsp:nvSpPr>
        <dsp:cNvPr id="0" name=""/>
        <dsp:cNvSpPr/>
      </dsp:nvSpPr>
      <dsp:spPr>
        <a:xfrm>
          <a:off x="4194968" y="2034844"/>
          <a:ext cx="825103" cy="123765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966EB3-A73F-4992-A126-A169D2B2D8D4}">
      <dsp:nvSpPr>
        <dsp:cNvPr id="0" name=""/>
        <dsp:cNvSpPr/>
      </dsp:nvSpPr>
      <dsp:spPr>
        <a:xfrm>
          <a:off x="161131" y="3688979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volini" panose="03000502040302020204" pitchFamily="66" charset="0"/>
              <a:cs typeface="Cavolini" panose="03000502040302020204" pitchFamily="66" charset="0"/>
            </a:rPr>
            <a:t>Unified view for Risk and Compliance</a:t>
          </a:r>
        </a:p>
      </dsp:txBody>
      <dsp:txXfrm>
        <a:off x="161131" y="3688979"/>
        <a:ext cx="3771900" cy="1178718"/>
      </dsp:txXfrm>
    </dsp:sp>
    <dsp:sp modelId="{671A22A9-4E09-472F-9194-E50521F7961E}">
      <dsp:nvSpPr>
        <dsp:cNvPr id="0" name=""/>
        <dsp:cNvSpPr/>
      </dsp:nvSpPr>
      <dsp:spPr>
        <a:xfrm>
          <a:off x="3968" y="3518720"/>
          <a:ext cx="825103" cy="123765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CA58BFF-D2A6-4473-AF44-290BCBDC8A92}">
      <dsp:nvSpPr>
        <dsp:cNvPr id="0" name=""/>
        <dsp:cNvSpPr/>
      </dsp:nvSpPr>
      <dsp:spPr>
        <a:xfrm>
          <a:off x="4352131" y="3688979"/>
          <a:ext cx="3771900" cy="11787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volini" panose="03000502040302020204" pitchFamily="66" charset="0"/>
              <a:cs typeface="Cavolini" panose="03000502040302020204" pitchFamily="66" charset="0"/>
            </a:rPr>
            <a:t>Data sharing</a:t>
          </a:r>
        </a:p>
      </dsp:txBody>
      <dsp:txXfrm>
        <a:off x="4352131" y="3688979"/>
        <a:ext cx="3771900" cy="1178718"/>
      </dsp:txXfrm>
    </dsp:sp>
    <dsp:sp modelId="{EA090B5F-B267-4994-A313-4D95DB6DBE79}">
      <dsp:nvSpPr>
        <dsp:cNvPr id="0" name=""/>
        <dsp:cNvSpPr/>
      </dsp:nvSpPr>
      <dsp:spPr>
        <a:xfrm>
          <a:off x="4194968" y="3518720"/>
          <a:ext cx="825103" cy="1237654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000" r="-7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E6FCF-EACE-492F-B912-729BD87BD7C7}">
      <dsp:nvSpPr>
        <dsp:cNvPr id="0" name=""/>
        <dsp:cNvSpPr/>
      </dsp:nvSpPr>
      <dsp:spPr>
        <a:xfrm>
          <a:off x="0" y="0"/>
          <a:ext cx="9074999" cy="1094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Business </a:t>
          </a:r>
          <a:r>
            <a:rPr lang="nb-NO" sz="1700" b="1" kern="1200" err="1"/>
            <a:t>Glossary</a:t>
          </a:r>
          <a:r>
            <a:rPr lang="nb-NO" sz="1700" b="1" kern="1200"/>
            <a:t> Terms</a:t>
          </a:r>
          <a:endParaRPr lang="en-US" sz="1700" b="1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Define the business vocabulary for an organization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bridge the gap between technical data and its everyday context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Example: Financial report for Company X</a:t>
          </a:r>
        </a:p>
      </dsp:txBody>
      <dsp:txXfrm>
        <a:off x="1924448" y="0"/>
        <a:ext cx="7150550" cy="1094490"/>
      </dsp:txXfrm>
    </dsp:sp>
    <dsp:sp modelId="{48D48E6D-EBC8-43D5-8337-4140960571D7}">
      <dsp:nvSpPr>
        <dsp:cNvPr id="0" name=""/>
        <dsp:cNvSpPr/>
      </dsp:nvSpPr>
      <dsp:spPr>
        <a:xfrm>
          <a:off x="109449" y="109449"/>
          <a:ext cx="1814999" cy="8755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D093D8B-F769-4707-9B1B-59F704C5081B}">
      <dsp:nvSpPr>
        <dsp:cNvPr id="0" name=""/>
        <dsp:cNvSpPr/>
      </dsp:nvSpPr>
      <dsp:spPr>
        <a:xfrm>
          <a:off x="0" y="1203939"/>
          <a:ext cx="9074999" cy="1094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703434"/>
                <a:satOff val="858"/>
                <a:lumOff val="-784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2703434"/>
                <a:satOff val="858"/>
                <a:lumOff val="-784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2703434"/>
                <a:satOff val="858"/>
                <a:lumOff val="-784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b="1" kern="1200" err="1"/>
            <a:t>Classification</a:t>
          </a:r>
          <a:endParaRPr lang="en-US" sz="1700" b="1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Assigned descriptors to an assets to tell what kind of data it is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Example: Passport number, Credit card number</a:t>
          </a:r>
        </a:p>
      </dsp:txBody>
      <dsp:txXfrm>
        <a:off x="1924448" y="1203939"/>
        <a:ext cx="7150550" cy="1094490"/>
      </dsp:txXfrm>
    </dsp:sp>
    <dsp:sp modelId="{DFB6F9B2-7459-49CA-88D0-7C0813A86B8F}">
      <dsp:nvSpPr>
        <dsp:cNvPr id="0" name=""/>
        <dsp:cNvSpPr/>
      </dsp:nvSpPr>
      <dsp:spPr>
        <a:xfrm>
          <a:off x="109449" y="1313388"/>
          <a:ext cx="1814999" cy="8755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B973E12-196D-43D6-9AE3-B6DAB911C053}">
      <dsp:nvSpPr>
        <dsp:cNvPr id="0" name=""/>
        <dsp:cNvSpPr/>
      </dsp:nvSpPr>
      <dsp:spPr>
        <a:xfrm>
          <a:off x="0" y="2407879"/>
          <a:ext cx="9074999" cy="1094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406868"/>
                <a:satOff val="1715"/>
                <a:lumOff val="-1569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5406868"/>
                <a:satOff val="1715"/>
                <a:lumOff val="-1569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5406868"/>
                <a:satOff val="1715"/>
                <a:lumOff val="-1569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b="1" kern="1200" err="1"/>
            <a:t>Sensitivity</a:t>
          </a:r>
          <a:r>
            <a:rPr lang="nb-NO" sz="1700" b="1" kern="1200"/>
            <a:t> </a:t>
          </a:r>
          <a:r>
            <a:rPr lang="nb-NO" sz="1700" b="1" kern="1200" err="1"/>
            <a:t>labels</a:t>
          </a:r>
          <a:endParaRPr lang="en-US" sz="1700" b="1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used to identify the categories of classification types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group security policies that you want to apply to each category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Example: Sensitive, Confidential</a:t>
          </a:r>
        </a:p>
      </dsp:txBody>
      <dsp:txXfrm>
        <a:off x="1924448" y="2407879"/>
        <a:ext cx="7150550" cy="1094490"/>
      </dsp:txXfrm>
    </dsp:sp>
    <dsp:sp modelId="{83C4CE7E-C6FF-497B-A385-EBC898D441B5}">
      <dsp:nvSpPr>
        <dsp:cNvPr id="0" name=""/>
        <dsp:cNvSpPr/>
      </dsp:nvSpPr>
      <dsp:spPr>
        <a:xfrm>
          <a:off x="109449" y="2517328"/>
          <a:ext cx="1814999" cy="8755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6EFD4F-FE69-4669-BB3B-33C0F9FCC0B9}">
      <dsp:nvSpPr>
        <dsp:cNvPr id="0" name=""/>
        <dsp:cNvSpPr/>
      </dsp:nvSpPr>
      <dsp:spPr>
        <a:xfrm>
          <a:off x="0" y="3611819"/>
          <a:ext cx="9074999" cy="10944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110302"/>
                <a:satOff val="2573"/>
                <a:lumOff val="-2353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8110302"/>
                <a:satOff val="2573"/>
                <a:lumOff val="-2353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8110302"/>
                <a:satOff val="2573"/>
                <a:lumOff val="-2353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b="1" kern="1200" err="1"/>
            <a:t>Managed</a:t>
          </a:r>
          <a:r>
            <a:rPr lang="nb-NO" sz="1700" b="1" kern="1200"/>
            <a:t> </a:t>
          </a:r>
          <a:r>
            <a:rPr lang="nb-NO" sz="1700" b="1" kern="1200" err="1"/>
            <a:t>attributes</a:t>
          </a:r>
          <a:endParaRPr lang="en-US" sz="1700" b="1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 set of user-defined attributes that provide more description or context for assets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Usually has a name and a value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Example: Department- Finance</a:t>
          </a:r>
        </a:p>
      </dsp:txBody>
      <dsp:txXfrm>
        <a:off x="1924448" y="3611819"/>
        <a:ext cx="7150550" cy="1094490"/>
      </dsp:txXfrm>
    </dsp:sp>
    <dsp:sp modelId="{B677CAF2-D4C7-4275-B231-8A77158CCBD6}">
      <dsp:nvSpPr>
        <dsp:cNvPr id="0" name=""/>
        <dsp:cNvSpPr/>
      </dsp:nvSpPr>
      <dsp:spPr>
        <a:xfrm>
          <a:off x="109449" y="3721268"/>
          <a:ext cx="1814999" cy="8755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2E78D-6365-49FF-B147-536B95DFFE7B}">
      <dsp:nvSpPr>
        <dsp:cNvPr id="0" name=""/>
        <dsp:cNvSpPr/>
      </dsp:nvSpPr>
      <dsp:spPr>
        <a:xfrm>
          <a:off x="0" y="0"/>
          <a:ext cx="1920030" cy="480060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Collection Admin</a:t>
          </a:r>
        </a:p>
      </dsp:txBody>
      <dsp:txXfrm>
        <a:off x="0" y="0"/>
        <a:ext cx="1920030" cy="1440180"/>
      </dsp:txXfrm>
    </dsp:sp>
    <dsp:sp modelId="{7CE974F4-C01A-4974-AC51-C51B10559B86}">
      <dsp:nvSpPr>
        <dsp:cNvPr id="0" name=""/>
        <dsp:cNvSpPr/>
      </dsp:nvSpPr>
      <dsp:spPr>
        <a:xfrm>
          <a:off x="197474" y="1441586"/>
          <a:ext cx="1536024" cy="14474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Define, configure collection</a:t>
          </a:r>
        </a:p>
      </dsp:txBody>
      <dsp:txXfrm>
        <a:off x="239868" y="1483980"/>
        <a:ext cx="1451236" cy="1362658"/>
      </dsp:txXfrm>
    </dsp:sp>
    <dsp:sp modelId="{B81968C3-2659-4051-BDEE-AAFB728012B0}">
      <dsp:nvSpPr>
        <dsp:cNvPr id="0" name=""/>
        <dsp:cNvSpPr/>
      </dsp:nvSpPr>
      <dsp:spPr>
        <a:xfrm>
          <a:off x="197474" y="3111717"/>
          <a:ext cx="1536024" cy="14474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50572"/>
                <a:satOff val="143"/>
                <a:lumOff val="-131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450572"/>
                <a:satOff val="143"/>
                <a:lumOff val="-131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450572"/>
                <a:satOff val="143"/>
                <a:lumOff val="-131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Assign roles to collection</a:t>
          </a:r>
        </a:p>
      </dsp:txBody>
      <dsp:txXfrm>
        <a:off x="239868" y="3154111"/>
        <a:ext cx="1451236" cy="1362658"/>
      </dsp:txXfrm>
    </dsp:sp>
    <dsp:sp modelId="{F144CB2A-BD1E-440D-9C01-32F95BD238EC}">
      <dsp:nvSpPr>
        <dsp:cNvPr id="0" name=""/>
        <dsp:cNvSpPr/>
      </dsp:nvSpPr>
      <dsp:spPr>
        <a:xfrm>
          <a:off x="2069504" y="0"/>
          <a:ext cx="1920030" cy="480060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Data source admin</a:t>
          </a:r>
        </a:p>
      </dsp:txBody>
      <dsp:txXfrm>
        <a:off x="2069504" y="0"/>
        <a:ext cx="1920030" cy="1440180"/>
      </dsp:txXfrm>
    </dsp:sp>
    <dsp:sp modelId="{8FA8455E-2A19-42E3-9910-D7F13601FC98}">
      <dsp:nvSpPr>
        <dsp:cNvPr id="0" name=""/>
        <dsp:cNvSpPr/>
      </dsp:nvSpPr>
      <dsp:spPr>
        <a:xfrm>
          <a:off x="2261507" y="1440590"/>
          <a:ext cx="1536024" cy="943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901145"/>
                <a:satOff val="286"/>
                <a:lumOff val="-261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901145"/>
                <a:satOff val="286"/>
                <a:lumOff val="-261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901145"/>
                <a:satOff val="286"/>
                <a:lumOff val="-261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Identify and prepare data source</a:t>
          </a:r>
        </a:p>
      </dsp:txBody>
      <dsp:txXfrm>
        <a:off x="2289130" y="1468213"/>
        <a:ext cx="1480778" cy="887879"/>
      </dsp:txXfrm>
    </dsp:sp>
    <dsp:sp modelId="{E695B3B8-CEB2-4EF6-9AC7-A392CD8E9223}">
      <dsp:nvSpPr>
        <dsp:cNvPr id="0" name=""/>
        <dsp:cNvSpPr/>
      </dsp:nvSpPr>
      <dsp:spPr>
        <a:xfrm>
          <a:off x="2261507" y="2528812"/>
          <a:ext cx="1536024" cy="943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351717"/>
                <a:satOff val="429"/>
                <a:lumOff val="-392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1351717"/>
                <a:satOff val="429"/>
                <a:lumOff val="-392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1351717"/>
                <a:satOff val="429"/>
                <a:lumOff val="-392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Register sources</a:t>
          </a:r>
        </a:p>
      </dsp:txBody>
      <dsp:txXfrm>
        <a:off x="2289130" y="2556435"/>
        <a:ext cx="1480778" cy="887879"/>
      </dsp:txXfrm>
    </dsp:sp>
    <dsp:sp modelId="{2E058049-D6B9-4A82-9D0E-800CE5AC685F}">
      <dsp:nvSpPr>
        <dsp:cNvPr id="0" name=""/>
        <dsp:cNvSpPr/>
      </dsp:nvSpPr>
      <dsp:spPr>
        <a:xfrm>
          <a:off x="2261507" y="3617034"/>
          <a:ext cx="1536024" cy="943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802289"/>
                <a:satOff val="572"/>
                <a:lumOff val="-523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1802289"/>
                <a:satOff val="572"/>
                <a:lumOff val="-523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1802289"/>
                <a:satOff val="572"/>
                <a:lumOff val="-523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Ingest sources via scan or </a:t>
          </a:r>
          <a:r>
            <a:rPr lang="en-US" sz="1100" kern="1200" err="1"/>
            <a:t>api</a:t>
          </a:r>
          <a:endParaRPr lang="en-US" sz="1100" kern="1200"/>
        </a:p>
      </dsp:txBody>
      <dsp:txXfrm>
        <a:off x="2289130" y="3644657"/>
        <a:ext cx="1480778" cy="887879"/>
      </dsp:txXfrm>
    </dsp:sp>
    <dsp:sp modelId="{0E1CB94F-F978-4A84-A41C-BA176121453F}">
      <dsp:nvSpPr>
        <dsp:cNvPr id="0" name=""/>
        <dsp:cNvSpPr/>
      </dsp:nvSpPr>
      <dsp:spPr>
        <a:xfrm>
          <a:off x="4133537" y="0"/>
          <a:ext cx="1920030" cy="480060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Data curator (Data owner)</a:t>
          </a:r>
        </a:p>
      </dsp:txBody>
      <dsp:txXfrm>
        <a:off x="4133537" y="0"/>
        <a:ext cx="1920030" cy="1440180"/>
      </dsp:txXfrm>
    </dsp:sp>
    <dsp:sp modelId="{D621BD5D-E2E9-4F4F-9185-E92A22E4031A}">
      <dsp:nvSpPr>
        <dsp:cNvPr id="0" name=""/>
        <dsp:cNvSpPr/>
      </dsp:nvSpPr>
      <dsp:spPr>
        <a:xfrm>
          <a:off x="4325540" y="1441088"/>
          <a:ext cx="1536024" cy="555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252862"/>
                <a:satOff val="715"/>
                <a:lumOff val="-654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2252862"/>
                <a:satOff val="715"/>
                <a:lumOff val="-654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2252862"/>
                <a:satOff val="715"/>
                <a:lumOff val="-654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Review collection assets</a:t>
          </a:r>
        </a:p>
      </dsp:txBody>
      <dsp:txXfrm>
        <a:off x="4341806" y="1457354"/>
        <a:ext cx="1503492" cy="522830"/>
      </dsp:txXfrm>
    </dsp:sp>
    <dsp:sp modelId="{03EDFCBA-AABB-4EE8-8FB8-8ACC8F771E6C}">
      <dsp:nvSpPr>
        <dsp:cNvPr id="0" name=""/>
        <dsp:cNvSpPr/>
      </dsp:nvSpPr>
      <dsp:spPr>
        <a:xfrm>
          <a:off x="4325540" y="2081891"/>
          <a:ext cx="1536024" cy="555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703434"/>
                <a:satOff val="858"/>
                <a:lumOff val="-784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2703434"/>
                <a:satOff val="858"/>
                <a:lumOff val="-784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2703434"/>
                <a:satOff val="858"/>
                <a:lumOff val="-784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Assign assets managers</a:t>
          </a:r>
        </a:p>
      </dsp:txBody>
      <dsp:txXfrm>
        <a:off x="4341806" y="2098157"/>
        <a:ext cx="1503492" cy="522830"/>
      </dsp:txXfrm>
    </dsp:sp>
    <dsp:sp modelId="{6799AAC3-D8D7-4A4F-8185-A35994727323}">
      <dsp:nvSpPr>
        <dsp:cNvPr id="0" name=""/>
        <dsp:cNvSpPr/>
      </dsp:nvSpPr>
      <dsp:spPr>
        <a:xfrm>
          <a:off x="4325540" y="2722694"/>
          <a:ext cx="1536024" cy="555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3154006"/>
                <a:satOff val="1001"/>
                <a:lumOff val="-915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3154006"/>
                <a:satOff val="1001"/>
                <a:lumOff val="-915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3154006"/>
                <a:satOff val="1001"/>
                <a:lumOff val="-915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Define classification rules</a:t>
          </a:r>
        </a:p>
      </dsp:txBody>
      <dsp:txXfrm>
        <a:off x="4341806" y="2738960"/>
        <a:ext cx="1503492" cy="522830"/>
      </dsp:txXfrm>
    </dsp:sp>
    <dsp:sp modelId="{10509555-D105-4517-AB1B-559D986F26EB}">
      <dsp:nvSpPr>
        <dsp:cNvPr id="0" name=""/>
        <dsp:cNvSpPr/>
      </dsp:nvSpPr>
      <dsp:spPr>
        <a:xfrm>
          <a:off x="4325540" y="3363497"/>
          <a:ext cx="1536024" cy="555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3604579"/>
                <a:satOff val="1144"/>
                <a:lumOff val="-1046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3604579"/>
                <a:satOff val="1144"/>
                <a:lumOff val="-1046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3604579"/>
                <a:satOff val="1144"/>
                <a:lumOff val="-1046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Move assets</a:t>
          </a:r>
        </a:p>
      </dsp:txBody>
      <dsp:txXfrm>
        <a:off x="4341806" y="3379763"/>
        <a:ext cx="1503492" cy="522830"/>
      </dsp:txXfrm>
    </dsp:sp>
    <dsp:sp modelId="{DBF5BDB3-FCC0-40BE-A172-38116F5F544D}">
      <dsp:nvSpPr>
        <dsp:cNvPr id="0" name=""/>
        <dsp:cNvSpPr/>
      </dsp:nvSpPr>
      <dsp:spPr>
        <a:xfrm>
          <a:off x="4325540" y="4004300"/>
          <a:ext cx="1536024" cy="555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055151"/>
                <a:satOff val="1286"/>
                <a:lumOff val="-1177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4055151"/>
                <a:satOff val="1286"/>
                <a:lumOff val="-1177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4055151"/>
                <a:satOff val="1286"/>
                <a:lumOff val="-1177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Review request for asset deletion</a:t>
          </a:r>
        </a:p>
      </dsp:txBody>
      <dsp:txXfrm>
        <a:off x="4341806" y="4020566"/>
        <a:ext cx="1503492" cy="522830"/>
      </dsp:txXfrm>
    </dsp:sp>
    <dsp:sp modelId="{775665B9-4668-42E5-93C3-8DCF3E88E184}">
      <dsp:nvSpPr>
        <dsp:cNvPr id="0" name=""/>
        <dsp:cNvSpPr/>
      </dsp:nvSpPr>
      <dsp:spPr>
        <a:xfrm>
          <a:off x="6197570" y="0"/>
          <a:ext cx="1920030" cy="480060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Data curator (Data Steward)</a:t>
          </a:r>
        </a:p>
      </dsp:txBody>
      <dsp:txXfrm>
        <a:off x="6197570" y="0"/>
        <a:ext cx="1920030" cy="1440180"/>
      </dsp:txXfrm>
    </dsp:sp>
    <dsp:sp modelId="{553519A3-BBD2-456D-BDA4-B123260D5FAD}">
      <dsp:nvSpPr>
        <dsp:cNvPr id="0" name=""/>
        <dsp:cNvSpPr/>
      </dsp:nvSpPr>
      <dsp:spPr>
        <a:xfrm>
          <a:off x="6389573" y="1441088"/>
          <a:ext cx="1536024" cy="555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505723"/>
                <a:satOff val="1429"/>
                <a:lumOff val="-1307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4505723"/>
                <a:satOff val="1429"/>
                <a:lumOff val="-1307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4505723"/>
                <a:satOff val="1429"/>
                <a:lumOff val="-1307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Review or update meta data</a:t>
          </a:r>
        </a:p>
      </dsp:txBody>
      <dsp:txXfrm>
        <a:off x="6405839" y="1457354"/>
        <a:ext cx="1503492" cy="522830"/>
      </dsp:txXfrm>
    </dsp:sp>
    <dsp:sp modelId="{B9822058-3C43-4E8C-8076-ACDC244BC345}">
      <dsp:nvSpPr>
        <dsp:cNvPr id="0" name=""/>
        <dsp:cNvSpPr/>
      </dsp:nvSpPr>
      <dsp:spPr>
        <a:xfrm>
          <a:off x="6389573" y="2081891"/>
          <a:ext cx="1536024" cy="555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956295"/>
                <a:satOff val="1572"/>
                <a:lumOff val="-1438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4956295"/>
                <a:satOff val="1572"/>
                <a:lumOff val="-1438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4956295"/>
                <a:satOff val="1572"/>
                <a:lumOff val="-1438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Review or update glossary terms</a:t>
          </a:r>
        </a:p>
      </dsp:txBody>
      <dsp:txXfrm>
        <a:off x="6405839" y="2098157"/>
        <a:ext cx="1503492" cy="522830"/>
      </dsp:txXfrm>
    </dsp:sp>
    <dsp:sp modelId="{8AD1A5A6-878E-4CB7-BDD3-C7B304BF7B69}">
      <dsp:nvSpPr>
        <dsp:cNvPr id="0" name=""/>
        <dsp:cNvSpPr/>
      </dsp:nvSpPr>
      <dsp:spPr>
        <a:xfrm>
          <a:off x="6389573" y="2722694"/>
          <a:ext cx="1536024" cy="555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406868"/>
                <a:satOff val="1715"/>
                <a:lumOff val="-1569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5406868"/>
                <a:satOff val="1715"/>
                <a:lumOff val="-1569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5406868"/>
                <a:satOff val="1715"/>
                <a:lumOff val="-1569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Request asset movement to new collection</a:t>
          </a:r>
        </a:p>
      </dsp:txBody>
      <dsp:txXfrm>
        <a:off x="6405839" y="2738960"/>
        <a:ext cx="1503492" cy="522830"/>
      </dsp:txXfrm>
    </dsp:sp>
    <dsp:sp modelId="{C297F37D-D213-430C-B4CD-C90E02D04BD8}">
      <dsp:nvSpPr>
        <dsp:cNvPr id="0" name=""/>
        <dsp:cNvSpPr/>
      </dsp:nvSpPr>
      <dsp:spPr>
        <a:xfrm>
          <a:off x="6389573" y="3363497"/>
          <a:ext cx="1536024" cy="555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857440"/>
                <a:satOff val="1858"/>
                <a:lumOff val="-1699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5857440"/>
                <a:satOff val="1858"/>
                <a:lumOff val="-1699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5857440"/>
                <a:satOff val="1858"/>
                <a:lumOff val="-1699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Review asset access</a:t>
          </a:r>
        </a:p>
      </dsp:txBody>
      <dsp:txXfrm>
        <a:off x="6405839" y="3379763"/>
        <a:ext cx="1503492" cy="522830"/>
      </dsp:txXfrm>
    </dsp:sp>
    <dsp:sp modelId="{D6BE44BF-5726-40EE-941C-EA2C7659E6DB}">
      <dsp:nvSpPr>
        <dsp:cNvPr id="0" name=""/>
        <dsp:cNvSpPr/>
      </dsp:nvSpPr>
      <dsp:spPr>
        <a:xfrm>
          <a:off x="6389573" y="4004300"/>
          <a:ext cx="1536024" cy="555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308012"/>
                <a:satOff val="2001"/>
                <a:lumOff val="-183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6308012"/>
                <a:satOff val="2001"/>
                <a:lumOff val="-183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6308012"/>
                <a:satOff val="2001"/>
                <a:lumOff val="-183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Request asset metadata deletion</a:t>
          </a:r>
        </a:p>
      </dsp:txBody>
      <dsp:txXfrm>
        <a:off x="6405839" y="4020566"/>
        <a:ext cx="1503492" cy="522830"/>
      </dsp:txXfrm>
    </dsp:sp>
    <dsp:sp modelId="{E764D5A8-E14C-4731-9BEC-FDA40B19767A}">
      <dsp:nvSpPr>
        <dsp:cNvPr id="0" name=""/>
        <dsp:cNvSpPr/>
      </dsp:nvSpPr>
      <dsp:spPr>
        <a:xfrm>
          <a:off x="8261602" y="0"/>
          <a:ext cx="1920030" cy="480060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Data reader</a:t>
          </a:r>
        </a:p>
      </dsp:txBody>
      <dsp:txXfrm>
        <a:off x="8261602" y="0"/>
        <a:ext cx="1920030" cy="1440180"/>
      </dsp:txXfrm>
    </dsp:sp>
    <dsp:sp modelId="{B7B84DBB-F4DD-44DE-AFAC-935B00398DBE}">
      <dsp:nvSpPr>
        <dsp:cNvPr id="0" name=""/>
        <dsp:cNvSpPr/>
      </dsp:nvSpPr>
      <dsp:spPr>
        <a:xfrm>
          <a:off x="8453605" y="1440297"/>
          <a:ext cx="1536024" cy="6993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758584"/>
                <a:satOff val="2144"/>
                <a:lumOff val="-1961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6758584"/>
                <a:satOff val="2144"/>
                <a:lumOff val="-1961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6758584"/>
                <a:satOff val="2144"/>
                <a:lumOff val="-1961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Search data/glossary and classification</a:t>
          </a:r>
        </a:p>
      </dsp:txBody>
      <dsp:txXfrm>
        <a:off x="8474088" y="1460780"/>
        <a:ext cx="1495058" cy="658379"/>
      </dsp:txXfrm>
    </dsp:sp>
    <dsp:sp modelId="{7D65E0CB-72E8-44A4-9EB9-28E58A2A87C7}">
      <dsp:nvSpPr>
        <dsp:cNvPr id="0" name=""/>
        <dsp:cNvSpPr/>
      </dsp:nvSpPr>
      <dsp:spPr>
        <a:xfrm>
          <a:off x="8453605" y="2247234"/>
          <a:ext cx="1536024" cy="6993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7209157"/>
                <a:satOff val="2287"/>
                <a:lumOff val="-2092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7209157"/>
                <a:satOff val="2287"/>
                <a:lumOff val="-2092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7209157"/>
                <a:satOff val="2287"/>
                <a:lumOff val="-2092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Access sensitivity, classification, ownership information</a:t>
          </a:r>
        </a:p>
      </dsp:txBody>
      <dsp:txXfrm>
        <a:off x="8474088" y="2267717"/>
        <a:ext cx="1495058" cy="658379"/>
      </dsp:txXfrm>
    </dsp:sp>
    <dsp:sp modelId="{4EBBCC0A-D8E6-4B67-AF4C-9B9997CA04C2}">
      <dsp:nvSpPr>
        <dsp:cNvPr id="0" name=""/>
        <dsp:cNvSpPr/>
      </dsp:nvSpPr>
      <dsp:spPr>
        <a:xfrm>
          <a:off x="8453605" y="3054171"/>
          <a:ext cx="1536024" cy="6993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7659729"/>
                <a:satOff val="2430"/>
                <a:lumOff val="-2222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7659729"/>
                <a:satOff val="2430"/>
                <a:lumOff val="-2222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7659729"/>
                <a:satOff val="2430"/>
                <a:lumOff val="-2222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Review asset access</a:t>
          </a:r>
        </a:p>
      </dsp:txBody>
      <dsp:txXfrm>
        <a:off x="8474088" y="3074654"/>
        <a:ext cx="1495058" cy="658379"/>
      </dsp:txXfrm>
    </dsp:sp>
    <dsp:sp modelId="{56B8B738-F03B-4D1C-B9D0-21A8250B3C9D}">
      <dsp:nvSpPr>
        <dsp:cNvPr id="0" name=""/>
        <dsp:cNvSpPr/>
      </dsp:nvSpPr>
      <dsp:spPr>
        <a:xfrm>
          <a:off x="8453605" y="3861108"/>
          <a:ext cx="1536024" cy="6993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110302"/>
                <a:satOff val="2573"/>
                <a:lumOff val="-2353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hueOff val="-8110302"/>
                <a:satOff val="2573"/>
                <a:lumOff val="-2353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hueOff val="-8110302"/>
                <a:satOff val="2573"/>
                <a:lumOff val="-2353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Request asset metadata deletion</a:t>
          </a:r>
        </a:p>
      </dsp:txBody>
      <dsp:txXfrm>
        <a:off x="8474088" y="3881591"/>
        <a:ext cx="1495058" cy="6583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6DB32-D3F8-455D-8FB6-570D1655E571}">
      <dsp:nvSpPr>
        <dsp:cNvPr id="0" name=""/>
        <dsp:cNvSpPr/>
      </dsp:nvSpPr>
      <dsp:spPr>
        <a:xfrm>
          <a:off x="0" y="1048404"/>
          <a:ext cx="2345210" cy="234524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volini" panose="03000502040302020204" pitchFamily="66" charset="0"/>
              <a:cs typeface="Cavolini" panose="03000502040302020204" pitchFamily="66" charset="0"/>
            </a:rPr>
            <a:t>It takes time</a:t>
          </a:r>
        </a:p>
      </dsp:txBody>
      <dsp:txXfrm>
        <a:off x="343448" y="1391858"/>
        <a:ext cx="1658314" cy="1658341"/>
      </dsp:txXfrm>
    </dsp:sp>
    <dsp:sp modelId="{C4E4B264-4732-4841-8920-20109D2FCA0B}">
      <dsp:nvSpPr>
        <dsp:cNvPr id="0" name=""/>
        <dsp:cNvSpPr/>
      </dsp:nvSpPr>
      <dsp:spPr>
        <a:xfrm>
          <a:off x="1200785" y="2774062"/>
          <a:ext cx="2345210" cy="234524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-1351717"/>
                <a:satOff val="429"/>
                <a:lumOff val="-392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alpha val="50000"/>
                <a:hueOff val="-1351717"/>
                <a:satOff val="429"/>
                <a:lumOff val="-392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alpha val="50000"/>
                <a:hueOff val="-1351717"/>
                <a:satOff val="429"/>
                <a:lumOff val="-392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volini" panose="03000502040302020204" pitchFamily="66" charset="0"/>
              <a:cs typeface="Cavolini" panose="03000502040302020204" pitchFamily="66" charset="0"/>
            </a:rPr>
            <a:t>Use easy language</a:t>
          </a:r>
        </a:p>
      </dsp:txBody>
      <dsp:txXfrm>
        <a:off x="1544233" y="3117516"/>
        <a:ext cx="1658314" cy="1658341"/>
      </dsp:txXfrm>
    </dsp:sp>
    <dsp:sp modelId="{7C9EE974-FA36-47D1-8C7F-938A1C243244}">
      <dsp:nvSpPr>
        <dsp:cNvPr id="0" name=""/>
        <dsp:cNvSpPr/>
      </dsp:nvSpPr>
      <dsp:spPr>
        <a:xfrm>
          <a:off x="2402527" y="1048404"/>
          <a:ext cx="2345210" cy="234524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-2703434"/>
                <a:satOff val="858"/>
                <a:lumOff val="-784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alpha val="50000"/>
                <a:hueOff val="-2703434"/>
                <a:satOff val="858"/>
                <a:lumOff val="-784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alpha val="50000"/>
                <a:hueOff val="-2703434"/>
                <a:satOff val="858"/>
                <a:lumOff val="-784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volini" panose="03000502040302020204" pitchFamily="66" charset="0"/>
              <a:cs typeface="Cavolini" panose="03000502040302020204" pitchFamily="66" charset="0"/>
            </a:rPr>
            <a:t>Devil may not be details</a:t>
          </a:r>
        </a:p>
      </dsp:txBody>
      <dsp:txXfrm>
        <a:off x="2745975" y="1391858"/>
        <a:ext cx="1658314" cy="1658341"/>
      </dsp:txXfrm>
    </dsp:sp>
    <dsp:sp modelId="{7EC064B7-6C57-4649-84A9-26050DD49558}">
      <dsp:nvSpPr>
        <dsp:cNvPr id="0" name=""/>
        <dsp:cNvSpPr/>
      </dsp:nvSpPr>
      <dsp:spPr>
        <a:xfrm>
          <a:off x="3603313" y="2774062"/>
          <a:ext cx="2345210" cy="234524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-4055151"/>
                <a:satOff val="1286"/>
                <a:lumOff val="-1177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alpha val="50000"/>
                <a:hueOff val="-4055151"/>
                <a:satOff val="1286"/>
                <a:lumOff val="-1177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alpha val="50000"/>
                <a:hueOff val="-4055151"/>
                <a:satOff val="1286"/>
                <a:lumOff val="-1177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Cavolini" panose="03000502040302020204" pitchFamily="66" charset="0"/>
              <a:cs typeface="Cavolini" panose="03000502040302020204" pitchFamily="66" charset="0"/>
            </a:rPr>
            <a:t>Balance security and </a:t>
          </a:r>
          <a:r>
            <a:rPr lang="nb-NO" sz="1200" b="0" i="0" kern="1200" err="1">
              <a:latin typeface="Cavolini" panose="03000502040302020204" pitchFamily="66" charset="0"/>
              <a:cs typeface="Cavolini" panose="03000502040302020204" pitchFamily="66" charset="0"/>
            </a:rPr>
            <a:t>convenience</a:t>
          </a:r>
          <a:endParaRPr lang="en-US" sz="1200" b="0" kern="1200">
            <a:latin typeface="Cavolini" panose="03000502040302020204" pitchFamily="66" charset="0"/>
            <a:cs typeface="Cavolini" panose="03000502040302020204" pitchFamily="66" charset="0"/>
          </a:endParaRPr>
        </a:p>
      </dsp:txBody>
      <dsp:txXfrm>
        <a:off x="3946761" y="3117516"/>
        <a:ext cx="1658314" cy="1658341"/>
      </dsp:txXfrm>
    </dsp:sp>
    <dsp:sp modelId="{B2AB24C2-919C-4325-A584-5D4E2EF27281}">
      <dsp:nvSpPr>
        <dsp:cNvPr id="0" name=""/>
        <dsp:cNvSpPr/>
      </dsp:nvSpPr>
      <dsp:spPr>
        <a:xfrm>
          <a:off x="4805054" y="1048404"/>
          <a:ext cx="2345210" cy="234524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-5406868"/>
                <a:satOff val="1715"/>
                <a:lumOff val="-1569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alpha val="50000"/>
                <a:hueOff val="-5406868"/>
                <a:satOff val="1715"/>
                <a:lumOff val="-1569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alpha val="50000"/>
                <a:hueOff val="-5406868"/>
                <a:satOff val="1715"/>
                <a:lumOff val="-1569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volini" panose="03000502040302020204" pitchFamily="66" charset="0"/>
              <a:cs typeface="Cavolini" panose="03000502040302020204" pitchFamily="66" charset="0"/>
            </a:rPr>
            <a:t>Educate and train</a:t>
          </a:r>
        </a:p>
      </dsp:txBody>
      <dsp:txXfrm>
        <a:off x="5148502" y="1391858"/>
        <a:ext cx="1658314" cy="1658341"/>
      </dsp:txXfrm>
    </dsp:sp>
    <dsp:sp modelId="{A90E67C9-7D00-4690-9497-467246F9264F}">
      <dsp:nvSpPr>
        <dsp:cNvPr id="0" name=""/>
        <dsp:cNvSpPr/>
      </dsp:nvSpPr>
      <dsp:spPr>
        <a:xfrm>
          <a:off x="6005840" y="2774062"/>
          <a:ext cx="2345210" cy="234524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-6758584"/>
                <a:satOff val="2144"/>
                <a:lumOff val="-1961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alpha val="50000"/>
                <a:hueOff val="-6758584"/>
                <a:satOff val="2144"/>
                <a:lumOff val="-1961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alpha val="50000"/>
                <a:hueOff val="-6758584"/>
                <a:satOff val="2144"/>
                <a:lumOff val="-1961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Cavolini" panose="03000502040302020204" pitchFamily="66" charset="0"/>
              <a:cs typeface="Cavolini" panose="03000502040302020204" pitchFamily="66" charset="0"/>
            </a:rPr>
            <a:t>Involve stakeholders and leadership</a:t>
          </a:r>
        </a:p>
      </dsp:txBody>
      <dsp:txXfrm>
        <a:off x="6349288" y="3117516"/>
        <a:ext cx="1658314" cy="1658341"/>
      </dsp:txXfrm>
    </dsp:sp>
    <dsp:sp modelId="{7D13CEEA-2134-4F0E-A45B-012D84CD8F9C}">
      <dsp:nvSpPr>
        <dsp:cNvPr id="0" name=""/>
        <dsp:cNvSpPr/>
      </dsp:nvSpPr>
      <dsp:spPr>
        <a:xfrm>
          <a:off x="7207581" y="1048404"/>
          <a:ext cx="2345210" cy="234524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-8110302"/>
                <a:satOff val="2573"/>
                <a:lumOff val="-2353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4">
                <a:alpha val="50000"/>
                <a:hueOff val="-8110302"/>
                <a:satOff val="2573"/>
                <a:lumOff val="-2353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4">
                <a:alpha val="50000"/>
                <a:hueOff val="-8110302"/>
                <a:satOff val="2573"/>
                <a:lumOff val="-2353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volini" panose="03000502040302020204" pitchFamily="66" charset="0"/>
              <a:cs typeface="Cavolini" panose="03000502040302020204" pitchFamily="66" charset="0"/>
            </a:rPr>
            <a:t>Moving target</a:t>
          </a:r>
        </a:p>
      </dsp:txBody>
      <dsp:txXfrm>
        <a:off x="7551029" y="1391858"/>
        <a:ext cx="1658314" cy="1658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EA677C-EC25-4801-AFC2-6FB6A73EBD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05392-6E5E-4A38-93F1-F70A9C32F2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83454-FB63-432A-A845-7554FCCD2BB8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AC692-6AA6-46D1-882C-5EC0AB8A4E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47CD5-9D0D-4D35-8A0B-984AA0849C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78FA7-FBD7-4DA6-9AA3-9D0B9FA6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05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BC5E2-5DA3-4D7E-AB85-3A027AAEEE0E}" type="datetimeFigureOut">
              <a:rPr lang="nb-NO" smtClean="0"/>
              <a:t>01.03.2024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8D343-5AFC-4AA8-ACCA-EB0ACBB32C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3083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8D343-5AFC-4AA8-ACCA-EB0ACBB32CDA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092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8D343-5AFC-4AA8-ACCA-EB0ACBB32CDA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803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0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0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3E7FF3-8ADF-4096-A73C-46D62188F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25" y="432332"/>
            <a:ext cx="5983950" cy="59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5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2468177"/>
            <a:ext cx="9885680" cy="12715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4200"/>
              </a:lnSpc>
              <a:defRPr sz="3500" b="0" i="0">
                <a:solidFill>
                  <a:srgbClr val="00132D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E291-E4A3-E1CE-6560-5943A9CA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30" y="3836989"/>
            <a:ext cx="9901239" cy="831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132D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2287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3" userDrawn="1">
          <p15:clr>
            <a:srgbClr val="FBAE40"/>
          </p15:clr>
        </p15:guide>
        <p15:guide id="4" pos="685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3480CC0B-C843-E853-2009-6BC75B1A14F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434043" y="1035586"/>
            <a:ext cx="9323916" cy="5244703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49065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3" userDrawn="1">
          <p15:clr>
            <a:srgbClr val="FBAE40"/>
          </p15:clr>
        </p15:guide>
        <p15:guide id="4" pos="685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AA29E41-810D-40C7-B445-C9A3A42F92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74" y="485301"/>
            <a:ext cx="6454852" cy="64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29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1CE9-E242-4896-9FEB-BE7F847FE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97DEA-7AF4-4B70-A5E5-8FA3A6165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03F5E-B020-452C-BB56-81BD6005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6981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D0E4BA55-9EBB-4D8A-927E-06E14CE18DE1}" type="datetime1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D6AB-CAE0-43DF-8ED1-6A4A49229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AABEA-5F26-4EF4-96EF-4BC54742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B0B3-EBEB-4B48-A07D-AE47399A9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01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2468177"/>
            <a:ext cx="9885680" cy="12715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4200"/>
              </a:lnSpc>
              <a:defRPr sz="3500" b="0" i="0">
                <a:solidFill>
                  <a:srgbClr val="00132D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E291-E4A3-E1CE-6560-5943A9CA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30" y="3836989"/>
            <a:ext cx="9901239" cy="831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132D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8327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7780" y="6412447"/>
            <a:ext cx="4114800" cy="228600"/>
          </a:xfrm>
        </p:spPr>
        <p:txBody>
          <a:bodyPr/>
          <a:lstStyle/>
          <a:p>
            <a:fld id="{28543BDC-0553-40FA-A4DB-EDAAA606CFF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8E6D7-BFE5-4AFE-A54F-B6EC40DE1127}"/>
              </a:ext>
            </a:extLst>
          </p:cNvPr>
          <p:cNvSpPr txBox="1"/>
          <p:nvPr userDrawn="1"/>
        </p:nvSpPr>
        <p:spPr>
          <a:xfrm>
            <a:off x="11077338" y="6586591"/>
            <a:ext cx="6126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</a:rPr>
              <a:t>#MSUGN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78C27-7F29-42FF-8C70-77F242BD9332}"/>
              </a:ext>
            </a:extLst>
          </p:cNvPr>
          <p:cNvSpPr txBox="1"/>
          <p:nvPr userDrawn="1"/>
        </p:nvSpPr>
        <p:spPr>
          <a:xfrm>
            <a:off x="10593231" y="6455922"/>
            <a:ext cx="10967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</a:rPr>
              <a:t>@MsSecUGNorway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31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4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7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0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03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7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s://github.com/msugn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4420" y="6571338"/>
            <a:ext cx="3733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alpha val="80000"/>
                  </a:schemeClr>
                </a:solidFill>
              </a:defRPr>
            </a:lvl1pPr>
          </a:lstStyle>
          <a:p>
            <a:fld id="{28543BDC-0553-40FA-A4DB-EDAAA606CFF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228708A-075D-4980-A833-237E2466F08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" y="5962808"/>
            <a:ext cx="893790" cy="895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C11AE-FC43-4D28-9F7C-CAE1A33E7371}"/>
              </a:ext>
            </a:extLst>
          </p:cNvPr>
          <p:cNvSpPr txBox="1"/>
          <p:nvPr userDrawn="1"/>
        </p:nvSpPr>
        <p:spPr>
          <a:xfrm>
            <a:off x="4359566" y="6574931"/>
            <a:ext cx="3284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>
                <a:solidFill>
                  <a:schemeClr val="bg1">
                    <a:lumMod val="50000"/>
                  </a:schemeClr>
                </a:solidFill>
              </a:rPr>
              <a:t>©2022 Microsoft Security User Group Norway All Rights Reserved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1ED09-5C7E-4425-A394-9BA447C8A189}"/>
              </a:ext>
            </a:extLst>
          </p:cNvPr>
          <p:cNvSpPr txBox="1"/>
          <p:nvPr userDrawn="1"/>
        </p:nvSpPr>
        <p:spPr>
          <a:xfrm>
            <a:off x="11077338" y="6586591"/>
            <a:ext cx="6126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</a:rPr>
              <a:t>#MSUGN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8E4FD-96FB-45DC-B234-DA96293CAC85}"/>
              </a:ext>
            </a:extLst>
          </p:cNvPr>
          <p:cNvSpPr txBox="1"/>
          <p:nvPr userDrawn="1"/>
        </p:nvSpPr>
        <p:spPr>
          <a:xfrm>
            <a:off x="10593231" y="6455922"/>
            <a:ext cx="10967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</a:rPr>
              <a:t>@MsSecUGNorway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566C4-94A0-44DB-88B6-51620ABCF960}"/>
              </a:ext>
            </a:extLst>
          </p:cNvPr>
          <p:cNvSpPr txBox="1"/>
          <p:nvPr userDrawn="1"/>
        </p:nvSpPr>
        <p:spPr>
          <a:xfrm>
            <a:off x="10593230" y="6306486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  <a:hlinkClick r:id="rId17"/>
              </a:rPr>
              <a:t>github.com/</a:t>
            </a:r>
            <a:r>
              <a:rPr lang="nb-NO" sz="900" err="1">
                <a:solidFill>
                  <a:schemeClr val="bg1">
                    <a:lumMod val="50000"/>
                  </a:schemeClr>
                </a:solidFill>
                <a:hlinkClick r:id="rId17"/>
              </a:rPr>
              <a:t>msugn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D934E5A-E5A7-4526-A806-D553111F1ACD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712" y="6523366"/>
            <a:ext cx="124142" cy="124142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E9C0D8A6-34C2-488E-95FB-8CD7908FC05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139" y="6360073"/>
            <a:ext cx="141339" cy="14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4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708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705" r:id="rId12"/>
    <p:sldLayoutId id="2147483706" r:id="rId13"/>
    <p:sldLayoutId id="2147483707" r:id="rId1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28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79920A-E188-87A4-4873-65ADB75A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A80AE-209A-C853-2259-BCC8EDDD2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4694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685749" rtl="0" eaLnBrk="1" latinLnBrk="0" hangingPunct="1">
        <a:lnSpc>
          <a:spcPts val="2850"/>
        </a:lnSpc>
        <a:spcBef>
          <a:spcPct val="0"/>
        </a:spcBef>
        <a:buNone/>
        <a:defRPr sz="2250" kern="1200">
          <a:solidFill>
            <a:srgbClr val="00132D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ts val="1950"/>
        </a:lnSpc>
        <a:spcBef>
          <a:spcPts val="750"/>
        </a:spcBef>
        <a:buFont typeface="System Font Regular"/>
        <a:buChar char="●"/>
        <a:defRPr sz="1500" kern="1200">
          <a:solidFill>
            <a:srgbClr val="00132D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ts val="1950"/>
        </a:lnSpc>
        <a:spcBef>
          <a:spcPts val="375"/>
        </a:spcBef>
        <a:buFont typeface="Courier New" panose="02070309020205020404" pitchFamily="49" charset="0"/>
        <a:buChar char="o"/>
        <a:defRPr sz="1500" kern="1200">
          <a:solidFill>
            <a:srgbClr val="00132D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ts val="1950"/>
        </a:lnSpc>
        <a:spcBef>
          <a:spcPts val="375"/>
        </a:spcBef>
        <a:buFont typeface="Wingdings" pitchFamily="2" charset="2"/>
        <a:buChar char="§"/>
        <a:defRPr sz="1500" kern="1200">
          <a:solidFill>
            <a:srgbClr val="00132D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ts val="1950"/>
        </a:lnSpc>
        <a:spcBef>
          <a:spcPts val="375"/>
        </a:spcBef>
        <a:buClr>
          <a:schemeClr val="bg1"/>
        </a:buClr>
        <a:buFont typeface=".Hiragino Kaku Gothic Interface W3"/>
        <a:buChar char="▫"/>
        <a:defRPr sz="1500" kern="1200">
          <a:solidFill>
            <a:srgbClr val="00132D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ts val="195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00132D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7" userDrawn="1">
          <p15:clr>
            <a:srgbClr val="F26B43"/>
          </p15:clr>
        </p15:guide>
        <p15:guide id="2" pos="7515" userDrawn="1">
          <p15:clr>
            <a:srgbClr val="F26B43"/>
          </p15:clr>
        </p15:guide>
        <p15:guide id="3" orient="horz" pos="164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7" orient="horz" pos="920" userDrawn="1">
          <p15:clr>
            <a:srgbClr val="F26B43"/>
          </p15:clr>
        </p15:guide>
        <p15:guide id="8" orient="horz" pos="1707" userDrawn="1">
          <p15:clr>
            <a:srgbClr val="F26B43"/>
          </p15:clr>
        </p15:guide>
        <p15:guide id="9" pos="8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gif"/><Relationship Id="rId21" Type="http://schemas.openxmlformats.org/officeDocument/2006/relationships/image" Target="../media/image35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pe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7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B62D2D-41E1-1C67-033D-DC7995130C52}"/>
              </a:ext>
            </a:extLst>
          </p:cNvPr>
          <p:cNvSpPr txBox="1">
            <a:spLocks/>
          </p:cNvSpPr>
          <p:nvPr/>
        </p:nvSpPr>
        <p:spPr>
          <a:xfrm>
            <a:off x="762001" y="2157731"/>
            <a:ext cx="10408920" cy="2688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300" b="0" kern="120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2" name="Picture 1" descr="A logo with columns and text&#10;&#10;Description automatically generated">
            <a:extLst>
              <a:ext uri="{FF2B5EF4-FFF2-40B4-BE49-F238E27FC236}">
                <a16:creationId xmlns:a16="http://schemas.microsoft.com/office/drawing/2014/main" id="{C9AE25BE-1E31-04C8-C184-7706AA028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96" y="823423"/>
            <a:ext cx="5001208" cy="501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9"/>
    </mc:Choice>
    <mc:Fallback xmlns="">
      <p:transition spd="slow" advTm="100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DA3339C-C259-F306-F09E-62FE980B46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770852"/>
              </p:ext>
            </p:extLst>
          </p:nvPr>
        </p:nvGraphicFramePr>
        <p:xfrm>
          <a:off x="817071" y="1514474"/>
          <a:ext cx="10187105" cy="4800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41A69B1-B68D-DFAA-1670-D2CAA4332525}"/>
              </a:ext>
            </a:extLst>
          </p:cNvPr>
          <p:cNvSpPr txBox="1"/>
          <p:nvPr/>
        </p:nvSpPr>
        <p:spPr>
          <a:xfrm>
            <a:off x="1420009" y="541336"/>
            <a:ext cx="9660367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3733" b="1" i="0" err="1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Permissions</a:t>
            </a:r>
            <a:endParaRPr lang="nb-NO" sz="3733" b="1" i="0">
              <a:solidFill>
                <a:srgbClr val="161616"/>
              </a:solidFill>
              <a:effectLst/>
              <a:latin typeface="Cavolini" panose="020B0502040204020203" pitchFamily="66" charset="0"/>
              <a:ea typeface="ADLaM Display" panose="020F0502020204030204" pitchFamily="2" charset="0"/>
              <a:cs typeface="Cavolini" panose="020B0502040204020203" pitchFamily="66" charset="0"/>
            </a:endParaRPr>
          </a:p>
        </p:txBody>
      </p:sp>
      <p:pic>
        <p:nvPicPr>
          <p:cNvPr id="4" name="Picture 3" descr="A logo with columns and text&#10;&#10;Description automatically generated">
            <a:extLst>
              <a:ext uri="{FF2B5EF4-FFF2-40B4-BE49-F238E27FC236}">
                <a16:creationId xmlns:a16="http://schemas.microsoft.com/office/drawing/2014/main" id="{17439B1B-1D0B-A254-ACCF-EBBE1A459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74" y="5221114"/>
            <a:ext cx="1641557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2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1E3A4D-DF08-9986-19BC-35D1E40E4BD8}"/>
              </a:ext>
            </a:extLst>
          </p:cNvPr>
          <p:cNvSpPr txBox="1"/>
          <p:nvPr/>
        </p:nvSpPr>
        <p:spPr>
          <a:xfrm>
            <a:off x="1420009" y="541336"/>
            <a:ext cx="9660367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33" b="1" i="0" dirty="0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Wrap up</a:t>
            </a:r>
            <a:endParaRPr lang="en-US" sz="3733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284DE11-892E-AF8C-885B-73E6042FBF02}"/>
              </a:ext>
            </a:extLst>
          </p:cNvPr>
          <p:cNvGraphicFramePr/>
          <p:nvPr/>
        </p:nvGraphicFramePr>
        <p:xfrm>
          <a:off x="1319604" y="890150"/>
          <a:ext cx="9552792" cy="6167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logo with columns and text&#10;&#10;Description automatically generated">
            <a:extLst>
              <a:ext uri="{FF2B5EF4-FFF2-40B4-BE49-F238E27FC236}">
                <a16:creationId xmlns:a16="http://schemas.microsoft.com/office/drawing/2014/main" id="{B4D296D1-BBD1-CFDA-A92F-753ABEDE4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74" y="5221114"/>
            <a:ext cx="1641557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erson taking a selfie&#10;&#10;Description automatically generated">
            <a:extLst>
              <a:ext uri="{FF2B5EF4-FFF2-40B4-BE49-F238E27FC236}">
                <a16:creationId xmlns:a16="http://schemas.microsoft.com/office/drawing/2014/main" id="{FFA12AE8-B399-EDBC-1F7A-A9BEC1A982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5" t="18803" r="29138" b="11624"/>
          <a:stretch/>
        </p:blipFill>
        <p:spPr>
          <a:xfrm>
            <a:off x="8256402" y="1753332"/>
            <a:ext cx="2046562" cy="2056668"/>
          </a:xfrm>
          <a:prstGeom prst="flowChartConnector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925B8-C55D-45E5-5A4C-30B5F858DE33}"/>
              </a:ext>
            </a:extLst>
          </p:cNvPr>
          <p:cNvSpPr txBox="1"/>
          <p:nvPr/>
        </p:nvSpPr>
        <p:spPr>
          <a:xfrm>
            <a:off x="8256401" y="3806279"/>
            <a:ext cx="393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Mohit Sharma</a:t>
            </a:r>
          </a:p>
          <a:p>
            <a:r>
              <a:rPr lang="en-US" sz="1600" dirty="0">
                <a:solidFill>
                  <a:srgbClr val="002060"/>
                </a:solidFill>
              </a:rPr>
              <a:t>Chief Consultant, Atea</a:t>
            </a:r>
          </a:p>
          <a:p>
            <a:r>
              <a:rPr lang="en-US" sz="1400" dirty="0"/>
              <a:t>https://www.linkedin.com/in/mohitsharma13/</a:t>
            </a:r>
          </a:p>
        </p:txBody>
      </p:sp>
      <p:pic>
        <p:nvPicPr>
          <p:cNvPr id="10" name="Picture 9" descr="A qr code with a blue circle&#10;&#10;Description automatically generated">
            <a:extLst>
              <a:ext uri="{FF2B5EF4-FFF2-40B4-BE49-F238E27FC236}">
                <a16:creationId xmlns:a16="http://schemas.microsoft.com/office/drawing/2014/main" id="{33D0CD46-E598-1DD4-5D60-592B43855D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99" y="4617510"/>
            <a:ext cx="1800000" cy="1800000"/>
          </a:xfrm>
          <a:prstGeom prst="rect">
            <a:avLst/>
          </a:prstGeom>
        </p:spPr>
      </p:pic>
      <p:pic>
        <p:nvPicPr>
          <p:cNvPr id="14" name="Picture 13" descr="A yellow note with a smiley face on it&#10;&#10;Description automatically generated">
            <a:extLst>
              <a:ext uri="{FF2B5EF4-FFF2-40B4-BE49-F238E27FC236}">
                <a16:creationId xmlns:a16="http://schemas.microsoft.com/office/drawing/2014/main" id="{EA4E74EF-4CC7-29D2-ABD0-6F6EBD7AC1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9" t="8726" r="25497" b="13663"/>
          <a:stretch/>
        </p:blipFill>
        <p:spPr>
          <a:xfrm>
            <a:off x="2256787" y="2516208"/>
            <a:ext cx="1763648" cy="18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3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A994F95-EC72-DFD6-6FAB-3482C62BB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1128"/>
          <a:stretch/>
        </p:blipFill>
        <p:spPr>
          <a:xfrm>
            <a:off x="3466483" y="2383931"/>
            <a:ext cx="2044301" cy="1221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001A32-63DF-44B7-628F-2457463AC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784" y="2836243"/>
            <a:ext cx="3901440" cy="438584"/>
          </a:xfrm>
          <a:prstGeom prst="rect">
            <a:avLst/>
          </a:prstGeom>
        </p:spPr>
      </p:pic>
      <p:pic>
        <p:nvPicPr>
          <p:cNvPr id="2" name="Picture 1" descr="A logo with columns and text&#10;&#10;Description automatically generated">
            <a:extLst>
              <a:ext uri="{FF2B5EF4-FFF2-40B4-BE49-F238E27FC236}">
                <a16:creationId xmlns:a16="http://schemas.microsoft.com/office/drawing/2014/main" id="{51A38BCF-5306-43CF-B602-4B2EF5F7A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74" y="5221114"/>
            <a:ext cx="1641557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9B179C-DFDB-00AA-7F6F-0A34CB4DE003}"/>
              </a:ext>
            </a:extLst>
          </p:cNvPr>
          <p:cNvSpPr txBox="1"/>
          <p:nvPr/>
        </p:nvSpPr>
        <p:spPr>
          <a:xfrm>
            <a:off x="1420009" y="541337"/>
            <a:ext cx="9660367" cy="1241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3733" b="1" err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Why</a:t>
            </a:r>
            <a:r>
              <a:rPr lang="nb-NO" sz="3733" b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 is a data </a:t>
            </a:r>
            <a:r>
              <a:rPr lang="nb-NO" sz="3733" b="1" err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governance</a:t>
            </a:r>
            <a:r>
              <a:rPr lang="nb-NO" sz="3733" b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 </a:t>
            </a:r>
            <a:r>
              <a:rPr lang="nb-NO" sz="3733" b="1" err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solution</a:t>
            </a:r>
            <a:r>
              <a:rPr lang="nb-NO" sz="3733" b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 </a:t>
            </a:r>
            <a:r>
              <a:rPr lang="nb-NO" sz="3733" b="1" err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needed</a:t>
            </a:r>
            <a:r>
              <a:rPr lang="nb-NO" sz="3733" b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? </a:t>
            </a:r>
            <a:endParaRPr lang="en-US" sz="240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BFC05E1-93E5-B8FA-0EF3-B7AEC5D97725}"/>
              </a:ext>
            </a:extLst>
          </p:cNvPr>
          <p:cNvGraphicFramePr/>
          <p:nvPr/>
        </p:nvGraphicFramePr>
        <p:xfrm>
          <a:off x="2186191" y="153724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logo with columns and text&#10;&#10;Description automatically generated">
            <a:extLst>
              <a:ext uri="{FF2B5EF4-FFF2-40B4-BE49-F238E27FC236}">
                <a16:creationId xmlns:a16="http://schemas.microsoft.com/office/drawing/2014/main" id="{F8710296-154A-70BD-2E0C-BCEBF070C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74" y="5221114"/>
            <a:ext cx="1641557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7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9B179C-DFDB-00AA-7F6F-0A34CB4DE003}"/>
              </a:ext>
            </a:extLst>
          </p:cNvPr>
          <p:cNvSpPr txBox="1"/>
          <p:nvPr/>
        </p:nvSpPr>
        <p:spPr>
          <a:xfrm>
            <a:off x="1420009" y="541336"/>
            <a:ext cx="9660367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3733" b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The </a:t>
            </a:r>
            <a:r>
              <a:rPr lang="nb-NO" sz="3733" b="1" err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rabbit</a:t>
            </a:r>
            <a:r>
              <a:rPr lang="nb-NO" sz="3733" b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 hole </a:t>
            </a:r>
            <a:r>
              <a:rPr lang="nb-NO" sz="3733" b="1" err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goes</a:t>
            </a:r>
            <a:r>
              <a:rPr lang="nb-NO" sz="3733" b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 </a:t>
            </a:r>
            <a:r>
              <a:rPr lang="nb-NO" sz="3733" b="1" err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deep</a:t>
            </a:r>
            <a:r>
              <a:rPr lang="nb-NO" sz="3733" b="1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…</a:t>
            </a:r>
            <a:endParaRPr lang="en-US" sz="240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2052" name="Picture 4" descr="Mindblown Tim And Eric GIF - Mindblown Tim And Eric Awesome Show GIFs">
            <a:extLst>
              <a:ext uri="{FF2B5EF4-FFF2-40B4-BE49-F238E27FC236}">
                <a16:creationId xmlns:a16="http://schemas.microsoft.com/office/drawing/2014/main" id="{8B282FF7-9344-9D10-8B1A-74AA0CE66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97" y="3366615"/>
            <a:ext cx="4324864" cy="32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zure Storage Advanced Thread Protection - Apostolidis Cloud Corner">
            <a:extLst>
              <a:ext uri="{FF2B5EF4-FFF2-40B4-BE49-F238E27FC236}">
                <a16:creationId xmlns:a16="http://schemas.microsoft.com/office/drawing/2014/main" id="{CF442328-647B-1ABA-7C58-9912E691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27" y="1906259"/>
            <a:ext cx="1326775" cy="69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sing Azure Key Vault secrets in Azure Databricks | Adatis">
            <a:extLst>
              <a:ext uri="{FF2B5EF4-FFF2-40B4-BE49-F238E27FC236}">
                <a16:creationId xmlns:a16="http://schemas.microsoft.com/office/drawing/2014/main" id="{3EA028C5-E71D-50FD-5594-013CE4E5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303" y="1777564"/>
            <a:ext cx="2010032" cy="10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Oracle Database 23c Developer Edition: The Perfect Starting Point for  Developers">
            <a:extLst>
              <a:ext uri="{FF2B5EF4-FFF2-40B4-BE49-F238E27FC236}">
                <a16:creationId xmlns:a16="http://schemas.microsoft.com/office/drawing/2014/main" id="{18ED09BB-DA9D-9962-E5CD-835A8192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298" y="2937057"/>
            <a:ext cx="1096431" cy="119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File Sharing Images - Free Download on Freepik">
            <a:extLst>
              <a:ext uri="{FF2B5EF4-FFF2-40B4-BE49-F238E27FC236}">
                <a16:creationId xmlns:a16="http://schemas.microsoft.com/office/drawing/2014/main" id="{C534682B-A44F-5F94-DAD5-97F9A8F7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90" y="3229231"/>
            <a:ext cx="1602260" cy="160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SAP Hana Monitoring and Performance Management with Instana | IBM">
            <a:extLst>
              <a:ext uri="{FF2B5EF4-FFF2-40B4-BE49-F238E27FC236}">
                <a16:creationId xmlns:a16="http://schemas.microsoft.com/office/drawing/2014/main" id="{6BFAC4BF-9075-606D-0B3A-5E0F52CCF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03" y="5141413"/>
            <a:ext cx="2095157" cy="11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AF63EB0A-49FE-377B-E10C-C07B8A7C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839" y="5074147"/>
            <a:ext cx="2175277" cy="69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ower BI Datasets &amp; Services Simplified 101 - Learn | Hevo">
            <a:extLst>
              <a:ext uri="{FF2B5EF4-FFF2-40B4-BE49-F238E27FC236}">
                <a16:creationId xmlns:a16="http://schemas.microsoft.com/office/drawing/2014/main" id="{BAD48A8B-DD65-3521-C207-8C0560E6A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" y="5470955"/>
            <a:ext cx="1853041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AWS Marketplace: Snowflake Data Cloud">
            <a:extLst>
              <a:ext uri="{FF2B5EF4-FFF2-40B4-BE49-F238E27FC236}">
                <a16:creationId xmlns:a16="http://schemas.microsoft.com/office/drawing/2014/main" id="{0A0F41F8-3E84-D69C-1A93-C050FF54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711" y="5934578"/>
            <a:ext cx="2194405" cy="52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What is AWS S3: Your Guide to the Amazon S3 Tutorial">
            <a:extLst>
              <a:ext uri="{FF2B5EF4-FFF2-40B4-BE49-F238E27FC236}">
                <a16:creationId xmlns:a16="http://schemas.microsoft.com/office/drawing/2014/main" id="{4613D6A3-F8AA-CB59-BEA7-A5A7641B6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926" y="1653919"/>
            <a:ext cx="1732007" cy="12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pache Cassandra - Wikipedia">
            <a:extLst>
              <a:ext uri="{FF2B5EF4-FFF2-40B4-BE49-F238E27FC236}">
                <a16:creationId xmlns:a16="http://schemas.microsoft.com/office/drawing/2014/main" id="{A8EC8E99-B1CB-191F-4923-605E1F977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03" y="4393949"/>
            <a:ext cx="1306143" cy="87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Unlocking the Potential of Amazon Redshift">
            <a:extLst>
              <a:ext uri="{FF2B5EF4-FFF2-40B4-BE49-F238E27FC236}">
                <a16:creationId xmlns:a16="http://schemas.microsoft.com/office/drawing/2014/main" id="{A4FAC561-FAB0-B06F-AD4F-76E1444FE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04" y="3017577"/>
            <a:ext cx="2383472" cy="15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Self-service Business Intelligence for Amazon RDS - Holistics |  Self-service BI Platform">
            <a:extLst>
              <a:ext uri="{FF2B5EF4-FFF2-40B4-BE49-F238E27FC236}">
                <a16:creationId xmlns:a16="http://schemas.microsoft.com/office/drawing/2014/main" id="{1DBBD52C-4409-13D5-2BC7-D2EBAE1B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473" y="1585197"/>
            <a:ext cx="1582008" cy="98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ntroduction to Azure Machine Learning | Adatis">
            <a:extLst>
              <a:ext uri="{FF2B5EF4-FFF2-40B4-BE49-F238E27FC236}">
                <a16:creationId xmlns:a16="http://schemas.microsoft.com/office/drawing/2014/main" id="{960327A6-858E-958D-2743-1EA71F795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36" y="1833969"/>
            <a:ext cx="2220483" cy="102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Home - Tableau for Data Visualization - LibGuides at Xavier University of  Louisiana">
            <a:extLst>
              <a:ext uri="{FF2B5EF4-FFF2-40B4-BE49-F238E27FC236}">
                <a16:creationId xmlns:a16="http://schemas.microsoft.com/office/drawing/2014/main" id="{E10AF4E3-716E-6993-7A88-55DC26EB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11" y="2636211"/>
            <a:ext cx="1427892" cy="80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E0CE03DC-9EFE-C00E-D154-71F79EB4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857" y="1418112"/>
            <a:ext cx="1120168" cy="9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Salesforce - Wikipedia">
            <a:extLst>
              <a:ext uri="{FF2B5EF4-FFF2-40B4-BE49-F238E27FC236}">
                <a16:creationId xmlns:a16="http://schemas.microsoft.com/office/drawing/2014/main" id="{00FE5EF3-323E-7168-3916-1093CE30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211" y="1635193"/>
            <a:ext cx="1312291" cy="91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What's the deal with Google BigQuery, and what does it cost?">
            <a:extLst>
              <a:ext uri="{FF2B5EF4-FFF2-40B4-BE49-F238E27FC236}">
                <a16:creationId xmlns:a16="http://schemas.microsoft.com/office/drawing/2014/main" id="{4ABB9F87-9494-5663-9EB4-2C73CF0F7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6" r="22718"/>
          <a:stretch/>
        </p:blipFill>
        <p:spPr bwMode="auto">
          <a:xfrm>
            <a:off x="52597" y="4320707"/>
            <a:ext cx="1254916" cy="111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to design Azure SQL Database Disaster Recovery - Flexmind">
            <a:extLst>
              <a:ext uri="{FF2B5EF4-FFF2-40B4-BE49-F238E27FC236}">
                <a16:creationId xmlns:a16="http://schemas.microsoft.com/office/drawing/2014/main" id="{9D444FE3-9AB8-1056-07E2-4F4EE464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72" y="3663965"/>
            <a:ext cx="946664" cy="9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Azure Synapse Simplifies Reporting and Reduces Costs - Case Study">
            <a:extLst>
              <a:ext uri="{FF2B5EF4-FFF2-40B4-BE49-F238E27FC236}">
                <a16:creationId xmlns:a16="http://schemas.microsoft.com/office/drawing/2014/main" id="{E8CFB1DC-1948-057F-5AF1-2839D8EFC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r="14087"/>
          <a:stretch/>
        </p:blipFill>
        <p:spPr bwMode="auto">
          <a:xfrm>
            <a:off x="371572" y="1235801"/>
            <a:ext cx="1169889" cy="115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Microsoft Azure Cosmos | Integrations | OneTrust">
            <a:extLst>
              <a:ext uri="{FF2B5EF4-FFF2-40B4-BE49-F238E27FC236}">
                <a16:creationId xmlns:a16="http://schemas.microsoft.com/office/drawing/2014/main" id="{145B028B-EB35-901C-FEC7-EBD64CA5A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4" t="12852" r="18982" b="16277"/>
          <a:stretch/>
        </p:blipFill>
        <p:spPr bwMode="auto">
          <a:xfrm>
            <a:off x="10853414" y="5490225"/>
            <a:ext cx="1258788" cy="134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023E1E84-B9C7-E555-B246-0966E0A820FF}"/>
              </a:ext>
            </a:extLst>
          </p:cNvPr>
          <p:cNvSpPr/>
          <p:nvPr/>
        </p:nvSpPr>
        <p:spPr>
          <a:xfrm>
            <a:off x="7092779" y="2044949"/>
            <a:ext cx="2660963" cy="1055267"/>
          </a:xfrm>
          <a:prstGeom prst="wedgeEllipse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Whose data or share is this?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B66241F-32D6-5309-A08E-2C6A8EF62212}"/>
              </a:ext>
            </a:extLst>
          </p:cNvPr>
          <p:cNvSpPr/>
          <p:nvPr/>
        </p:nvSpPr>
        <p:spPr>
          <a:xfrm>
            <a:off x="1850389" y="1950581"/>
            <a:ext cx="2461916" cy="974072"/>
          </a:xfrm>
          <a:prstGeom prst="wedgeEllipseCallout">
            <a:avLst>
              <a:gd name="adj1" fmla="val 24674"/>
              <a:gd name="adj2" fmla="val 83643"/>
            </a:avLst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What data is this?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B09F6D8-44DD-A798-8924-50EE28717EE1}"/>
              </a:ext>
            </a:extLst>
          </p:cNvPr>
          <p:cNvSpPr/>
          <p:nvPr/>
        </p:nvSpPr>
        <p:spPr>
          <a:xfrm>
            <a:off x="4639674" y="1480729"/>
            <a:ext cx="2615191" cy="1032800"/>
          </a:xfrm>
          <a:prstGeom prst="wedgeEllipseCallout">
            <a:avLst>
              <a:gd name="adj1" fmla="val 5700"/>
              <a:gd name="adj2" fmla="val 111468"/>
            </a:avLst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Is this data sensitive?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366F8D7-DC56-7378-68EB-8C0A613B3E5C}"/>
              </a:ext>
            </a:extLst>
          </p:cNvPr>
          <p:cNvSpPr/>
          <p:nvPr/>
        </p:nvSpPr>
        <p:spPr>
          <a:xfrm>
            <a:off x="466811" y="3537489"/>
            <a:ext cx="2615191" cy="1032800"/>
          </a:xfrm>
          <a:prstGeom prst="wedgeEllipseCallout">
            <a:avLst>
              <a:gd name="adj1" fmla="val 72480"/>
              <a:gd name="adj2" fmla="val -8973"/>
            </a:avLst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Is this the current data?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9BF0983-EF7E-16AE-350F-B96CA4BF9A6B}"/>
              </a:ext>
            </a:extLst>
          </p:cNvPr>
          <p:cNvSpPr/>
          <p:nvPr/>
        </p:nvSpPr>
        <p:spPr>
          <a:xfrm>
            <a:off x="8811291" y="3263021"/>
            <a:ext cx="3188699" cy="1469076"/>
          </a:xfrm>
          <a:prstGeom prst="wedgeEllipseCallout">
            <a:avLst>
              <a:gd name="adj1" fmla="val -65175"/>
              <a:gd name="adj2" fmla="val 6979"/>
            </a:avLst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Does this data have personal identification information?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E5AA179E-B860-3A3A-5CFC-D09EDA715B2F}"/>
              </a:ext>
            </a:extLst>
          </p:cNvPr>
          <p:cNvSpPr/>
          <p:nvPr/>
        </p:nvSpPr>
        <p:spPr>
          <a:xfrm>
            <a:off x="8811290" y="5318783"/>
            <a:ext cx="2615191" cy="1032800"/>
          </a:xfrm>
          <a:prstGeom prst="wedgeEllipseCallout">
            <a:avLst>
              <a:gd name="adj1" fmla="val -65175"/>
              <a:gd name="adj2" fmla="val 6979"/>
            </a:avLst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Who has access to this data?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218DB782-D534-0AF9-73D9-B95F3750944A}"/>
              </a:ext>
            </a:extLst>
          </p:cNvPr>
          <p:cNvSpPr/>
          <p:nvPr/>
        </p:nvSpPr>
        <p:spPr>
          <a:xfrm>
            <a:off x="489183" y="5227031"/>
            <a:ext cx="2615191" cy="1032800"/>
          </a:xfrm>
          <a:prstGeom prst="wedgeEllipseCallout">
            <a:avLst>
              <a:gd name="adj1" fmla="val 67755"/>
              <a:gd name="adj2" fmla="val 4586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Why do they have access?</a:t>
            </a:r>
          </a:p>
        </p:txBody>
      </p:sp>
      <p:pic>
        <p:nvPicPr>
          <p:cNvPr id="2" name="Picture 1" descr="A logo with columns and text&#10;&#10;Description automatically generated">
            <a:extLst>
              <a:ext uri="{FF2B5EF4-FFF2-40B4-BE49-F238E27FC236}">
                <a16:creationId xmlns:a16="http://schemas.microsoft.com/office/drawing/2014/main" id="{D90CD63D-3348-039B-71B9-3AE444F1B6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74" y="5221114"/>
            <a:ext cx="1641557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8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2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8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4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6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2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8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4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6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2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8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4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6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2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8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25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77D07ED-3366-ED39-EE70-9FF835490496}"/>
              </a:ext>
            </a:extLst>
          </p:cNvPr>
          <p:cNvGrpSpPr/>
          <p:nvPr/>
        </p:nvGrpSpPr>
        <p:grpSpPr>
          <a:xfrm>
            <a:off x="2441570" y="2257626"/>
            <a:ext cx="7617244" cy="1857931"/>
            <a:chOff x="2479752" y="2887309"/>
            <a:chExt cx="7617244" cy="185793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002BEC-9640-3D86-3668-4037180519AA}"/>
                </a:ext>
              </a:extLst>
            </p:cNvPr>
            <p:cNvSpPr/>
            <p:nvPr/>
          </p:nvSpPr>
          <p:spPr>
            <a:xfrm>
              <a:off x="8239291" y="2887440"/>
              <a:ext cx="1857705" cy="1857800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DF5CFA-FAD6-E521-99AC-24E75BF68FD4}"/>
                </a:ext>
              </a:extLst>
            </p:cNvPr>
            <p:cNvSpPr/>
            <p:nvPr/>
          </p:nvSpPr>
          <p:spPr>
            <a:xfrm>
              <a:off x="8301427" y="2949377"/>
              <a:ext cx="1734230" cy="1733925"/>
            </a:xfrm>
            <a:custGeom>
              <a:avLst/>
              <a:gdLst>
                <a:gd name="connsiteX0" fmla="*/ 0 w 1734230"/>
                <a:gd name="connsiteY0" fmla="*/ 866963 h 1733925"/>
                <a:gd name="connsiteX1" fmla="*/ 867115 w 1734230"/>
                <a:gd name="connsiteY1" fmla="*/ 0 h 1733925"/>
                <a:gd name="connsiteX2" fmla="*/ 1734230 w 1734230"/>
                <a:gd name="connsiteY2" fmla="*/ 866963 h 1733925"/>
                <a:gd name="connsiteX3" fmla="*/ 867115 w 1734230"/>
                <a:gd name="connsiteY3" fmla="*/ 1733926 h 1733925"/>
                <a:gd name="connsiteX4" fmla="*/ 0 w 1734230"/>
                <a:gd name="connsiteY4" fmla="*/ 866963 h 1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4230" h="1733925">
                  <a:moveTo>
                    <a:pt x="0" y="866963"/>
                  </a:moveTo>
                  <a:cubicBezTo>
                    <a:pt x="0" y="388153"/>
                    <a:pt x="388221" y="0"/>
                    <a:pt x="867115" y="0"/>
                  </a:cubicBezTo>
                  <a:cubicBezTo>
                    <a:pt x="1346009" y="0"/>
                    <a:pt x="1734230" y="388153"/>
                    <a:pt x="1734230" y="866963"/>
                  </a:cubicBezTo>
                  <a:cubicBezTo>
                    <a:pt x="1734230" y="1345773"/>
                    <a:pt x="1346009" y="1733926"/>
                    <a:pt x="867115" y="1733926"/>
                  </a:cubicBezTo>
                  <a:cubicBezTo>
                    <a:pt x="388221" y="1733926"/>
                    <a:pt x="0" y="1345773"/>
                    <a:pt x="0" y="866963"/>
                  </a:cubicBez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037" tIns="282041" rIns="282038" bIns="28204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/>
                <a:t>Govern your data</a:t>
              </a:r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04336051-0D5D-C32F-254A-3F47D2EBFA0B}"/>
                </a:ext>
              </a:extLst>
            </p:cNvPr>
            <p:cNvSpPr/>
            <p:nvPr/>
          </p:nvSpPr>
          <p:spPr>
            <a:xfrm rot="2700000">
              <a:off x="6311469" y="2887309"/>
              <a:ext cx="1857735" cy="1857735"/>
            </a:xfrm>
            <a:prstGeom prst="teardrop">
              <a:avLst>
                <a:gd name="adj" fmla="val 100000"/>
              </a:avLst>
            </a:pr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-2703434"/>
                <a:satOff val="858"/>
                <a:lumOff val="-784"/>
                <a:alphaOff val="0"/>
              </a:schemeClr>
            </a:fillRef>
            <a:effectRef idx="1">
              <a:schemeClr val="accent4">
                <a:hueOff val="-2703434"/>
                <a:satOff val="858"/>
                <a:lumOff val="-784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6F6543-B3E1-EBF9-BCA2-E16FBB46D10A}"/>
                </a:ext>
              </a:extLst>
            </p:cNvPr>
            <p:cNvSpPr/>
            <p:nvPr/>
          </p:nvSpPr>
          <p:spPr>
            <a:xfrm>
              <a:off x="6381586" y="2949377"/>
              <a:ext cx="1734230" cy="1733925"/>
            </a:xfrm>
            <a:custGeom>
              <a:avLst/>
              <a:gdLst>
                <a:gd name="connsiteX0" fmla="*/ 0 w 1734230"/>
                <a:gd name="connsiteY0" fmla="*/ 866963 h 1733925"/>
                <a:gd name="connsiteX1" fmla="*/ 867115 w 1734230"/>
                <a:gd name="connsiteY1" fmla="*/ 0 h 1733925"/>
                <a:gd name="connsiteX2" fmla="*/ 1734230 w 1734230"/>
                <a:gd name="connsiteY2" fmla="*/ 866963 h 1733925"/>
                <a:gd name="connsiteX3" fmla="*/ 867115 w 1734230"/>
                <a:gd name="connsiteY3" fmla="*/ 1733926 h 1733925"/>
                <a:gd name="connsiteX4" fmla="*/ 0 w 1734230"/>
                <a:gd name="connsiteY4" fmla="*/ 866963 h 1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4230" h="1733925">
                  <a:moveTo>
                    <a:pt x="0" y="866963"/>
                  </a:moveTo>
                  <a:cubicBezTo>
                    <a:pt x="0" y="388153"/>
                    <a:pt x="388221" y="0"/>
                    <a:pt x="867115" y="0"/>
                  </a:cubicBezTo>
                  <a:cubicBezTo>
                    <a:pt x="1346009" y="0"/>
                    <a:pt x="1734230" y="388153"/>
                    <a:pt x="1734230" y="866963"/>
                  </a:cubicBezTo>
                  <a:cubicBezTo>
                    <a:pt x="1734230" y="1345773"/>
                    <a:pt x="1346009" y="1733926"/>
                    <a:pt x="867115" y="1733926"/>
                  </a:cubicBezTo>
                  <a:cubicBezTo>
                    <a:pt x="388221" y="1733926"/>
                    <a:pt x="0" y="1345773"/>
                    <a:pt x="0" y="866963"/>
                  </a:cubicBezTo>
                  <a:close/>
                </a:path>
              </a:pathLst>
            </a:custGeom>
          </p:spPr>
          <p:style>
            <a:lnRef idx="1">
              <a:schemeClr val="accent4">
                <a:hueOff val="-2703434"/>
                <a:satOff val="858"/>
                <a:lumOff val="-784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037" tIns="282041" rIns="282038" bIns="28204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/>
                <a:t>Prevent data loss</a:t>
              </a:r>
            </a:p>
          </p:txBody>
        </p:sp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A9056A87-64B0-0894-29B4-E7EAD9529269}"/>
                </a:ext>
              </a:extLst>
            </p:cNvPr>
            <p:cNvSpPr/>
            <p:nvPr/>
          </p:nvSpPr>
          <p:spPr>
            <a:xfrm rot="2700000">
              <a:off x="4399593" y="2887309"/>
              <a:ext cx="1857735" cy="1857735"/>
            </a:xfrm>
            <a:prstGeom prst="teardrop">
              <a:avLst>
                <a:gd name="adj" fmla="val 100000"/>
              </a:avLst>
            </a:pr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-5406868"/>
                <a:satOff val="1715"/>
                <a:lumOff val="-1569"/>
                <a:alphaOff val="0"/>
              </a:schemeClr>
            </a:fillRef>
            <a:effectRef idx="1">
              <a:schemeClr val="accent4">
                <a:hueOff val="-5406868"/>
                <a:satOff val="1715"/>
                <a:lumOff val="-1569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F1CDEE7-C289-E24A-9177-F56582D126B4}"/>
                </a:ext>
              </a:extLst>
            </p:cNvPr>
            <p:cNvSpPr/>
            <p:nvPr/>
          </p:nvSpPr>
          <p:spPr>
            <a:xfrm>
              <a:off x="4461745" y="2949377"/>
              <a:ext cx="1734230" cy="1733925"/>
            </a:xfrm>
            <a:custGeom>
              <a:avLst/>
              <a:gdLst>
                <a:gd name="connsiteX0" fmla="*/ 0 w 1734230"/>
                <a:gd name="connsiteY0" fmla="*/ 866963 h 1733925"/>
                <a:gd name="connsiteX1" fmla="*/ 867115 w 1734230"/>
                <a:gd name="connsiteY1" fmla="*/ 0 h 1733925"/>
                <a:gd name="connsiteX2" fmla="*/ 1734230 w 1734230"/>
                <a:gd name="connsiteY2" fmla="*/ 866963 h 1733925"/>
                <a:gd name="connsiteX3" fmla="*/ 867115 w 1734230"/>
                <a:gd name="connsiteY3" fmla="*/ 1733926 h 1733925"/>
                <a:gd name="connsiteX4" fmla="*/ 0 w 1734230"/>
                <a:gd name="connsiteY4" fmla="*/ 866963 h 1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4230" h="1733925">
                  <a:moveTo>
                    <a:pt x="0" y="866963"/>
                  </a:moveTo>
                  <a:cubicBezTo>
                    <a:pt x="0" y="388153"/>
                    <a:pt x="388221" y="0"/>
                    <a:pt x="867115" y="0"/>
                  </a:cubicBezTo>
                  <a:cubicBezTo>
                    <a:pt x="1346009" y="0"/>
                    <a:pt x="1734230" y="388153"/>
                    <a:pt x="1734230" y="866963"/>
                  </a:cubicBezTo>
                  <a:cubicBezTo>
                    <a:pt x="1734230" y="1345773"/>
                    <a:pt x="1346009" y="1733926"/>
                    <a:pt x="867115" y="1733926"/>
                  </a:cubicBezTo>
                  <a:cubicBezTo>
                    <a:pt x="388221" y="1733926"/>
                    <a:pt x="0" y="1345773"/>
                    <a:pt x="0" y="866963"/>
                  </a:cubicBezTo>
                  <a:close/>
                </a:path>
              </a:pathLst>
            </a:custGeom>
          </p:spPr>
          <p:style>
            <a:lnRef idx="1">
              <a:schemeClr val="accent4">
                <a:hueOff val="-5406868"/>
                <a:satOff val="1715"/>
                <a:lumOff val="-156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037" tIns="282041" rIns="282038" bIns="28204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/>
                <a:t>Protect your data</a:t>
              </a:r>
            </a:p>
          </p:txBody>
        </p:sp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F63C51F0-DDA8-F1A1-E9E4-E47E1E05103C}"/>
                </a:ext>
              </a:extLst>
            </p:cNvPr>
            <p:cNvSpPr/>
            <p:nvPr/>
          </p:nvSpPr>
          <p:spPr>
            <a:xfrm rot="2700000">
              <a:off x="2479752" y="2887309"/>
              <a:ext cx="1857735" cy="1857735"/>
            </a:xfrm>
            <a:prstGeom prst="teardrop">
              <a:avLst>
                <a:gd name="adj" fmla="val 100000"/>
              </a:avLst>
            </a:prstGeom>
            <a:solidFill>
              <a:srgbClr val="7030A0"/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4">
                <a:hueOff val="-8110302"/>
                <a:satOff val="2573"/>
                <a:lumOff val="-2353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CD8A83-CF75-D000-F58E-06CD450D856F}"/>
                </a:ext>
              </a:extLst>
            </p:cNvPr>
            <p:cNvSpPr/>
            <p:nvPr/>
          </p:nvSpPr>
          <p:spPr>
            <a:xfrm>
              <a:off x="2541903" y="2949377"/>
              <a:ext cx="1734230" cy="1733925"/>
            </a:xfrm>
            <a:custGeom>
              <a:avLst/>
              <a:gdLst>
                <a:gd name="connsiteX0" fmla="*/ 0 w 1734230"/>
                <a:gd name="connsiteY0" fmla="*/ 866963 h 1733925"/>
                <a:gd name="connsiteX1" fmla="*/ 867115 w 1734230"/>
                <a:gd name="connsiteY1" fmla="*/ 0 h 1733925"/>
                <a:gd name="connsiteX2" fmla="*/ 1734230 w 1734230"/>
                <a:gd name="connsiteY2" fmla="*/ 866963 h 1733925"/>
                <a:gd name="connsiteX3" fmla="*/ 867115 w 1734230"/>
                <a:gd name="connsiteY3" fmla="*/ 1733926 h 1733925"/>
                <a:gd name="connsiteX4" fmla="*/ 0 w 1734230"/>
                <a:gd name="connsiteY4" fmla="*/ 866963 h 1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4230" h="1733925">
                  <a:moveTo>
                    <a:pt x="0" y="866963"/>
                  </a:moveTo>
                  <a:cubicBezTo>
                    <a:pt x="0" y="388153"/>
                    <a:pt x="388221" y="0"/>
                    <a:pt x="867115" y="0"/>
                  </a:cubicBezTo>
                  <a:cubicBezTo>
                    <a:pt x="1346009" y="0"/>
                    <a:pt x="1734230" y="388153"/>
                    <a:pt x="1734230" y="866963"/>
                  </a:cubicBezTo>
                  <a:cubicBezTo>
                    <a:pt x="1734230" y="1345773"/>
                    <a:pt x="1346009" y="1733926"/>
                    <a:pt x="867115" y="1733926"/>
                  </a:cubicBezTo>
                  <a:cubicBezTo>
                    <a:pt x="388221" y="1733926"/>
                    <a:pt x="0" y="1345773"/>
                    <a:pt x="0" y="866963"/>
                  </a:cubicBezTo>
                  <a:close/>
                </a:path>
              </a:pathLst>
            </a:custGeom>
          </p:spPr>
          <p:style>
            <a:lnRef idx="1">
              <a:schemeClr val="accent4">
                <a:hueOff val="-8110302"/>
                <a:satOff val="2573"/>
                <a:lumOff val="-235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037" tIns="282041" rIns="282038" bIns="28204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/>
                <a:t>Know your data</a:t>
              </a:r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E1577A94-C40B-7973-3236-4B1D40CA03EF}"/>
              </a:ext>
            </a:extLst>
          </p:cNvPr>
          <p:cNvSpPr/>
          <p:nvPr/>
        </p:nvSpPr>
        <p:spPr>
          <a:xfrm rot="10800000">
            <a:off x="3113637" y="4131234"/>
            <a:ext cx="486033" cy="6088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3DFEB-14C8-65A3-8551-5A19DD00097F}"/>
              </a:ext>
            </a:extLst>
          </p:cNvPr>
          <p:cNvSpPr txBox="1"/>
          <p:nvPr/>
        </p:nvSpPr>
        <p:spPr>
          <a:xfrm>
            <a:off x="2566492" y="4740093"/>
            <a:ext cx="1580322" cy="173974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Understand your data landscape and identify important data across your hybrid environment.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03C23C0-C37A-7A71-42B8-B07CCE191383}"/>
              </a:ext>
            </a:extLst>
          </p:cNvPr>
          <p:cNvSpPr/>
          <p:nvPr/>
        </p:nvSpPr>
        <p:spPr>
          <a:xfrm rot="10800000">
            <a:off x="5081374" y="4131234"/>
            <a:ext cx="486033" cy="6088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3422E8-7E23-4180-6BD5-B12A8087FC85}"/>
              </a:ext>
            </a:extLst>
          </p:cNvPr>
          <p:cNvSpPr txBox="1"/>
          <p:nvPr/>
        </p:nvSpPr>
        <p:spPr>
          <a:xfrm>
            <a:off x="4534229" y="4740094"/>
            <a:ext cx="1561771" cy="173974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Apply flexible protection action including encryptions, access restrictions and visual markings.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602AA0E-6D5E-7197-DD4E-580F7457ACB8}"/>
              </a:ext>
            </a:extLst>
          </p:cNvPr>
          <p:cNvSpPr/>
          <p:nvPr/>
        </p:nvSpPr>
        <p:spPr>
          <a:xfrm rot="10800000">
            <a:off x="6964275" y="4131234"/>
            <a:ext cx="486033" cy="6088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06F8C-6408-DB64-3559-581854702986}"/>
              </a:ext>
            </a:extLst>
          </p:cNvPr>
          <p:cNvSpPr txBox="1"/>
          <p:nvPr/>
        </p:nvSpPr>
        <p:spPr>
          <a:xfrm>
            <a:off x="6417130" y="4740094"/>
            <a:ext cx="1561771" cy="173974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Detect risky behavior and prevent accidental oversharing of Sensitive information.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167682E-7572-5013-F036-DCBA419337E2}"/>
              </a:ext>
            </a:extLst>
          </p:cNvPr>
          <p:cNvSpPr/>
          <p:nvPr/>
        </p:nvSpPr>
        <p:spPr>
          <a:xfrm rot="10800000">
            <a:off x="8829175" y="4131234"/>
            <a:ext cx="486033" cy="6088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AA2013-EFC3-4454-EDC3-28F1E92FF5BE}"/>
              </a:ext>
            </a:extLst>
          </p:cNvPr>
          <p:cNvSpPr txBox="1"/>
          <p:nvPr/>
        </p:nvSpPr>
        <p:spPr>
          <a:xfrm>
            <a:off x="8282030" y="4740094"/>
            <a:ext cx="1561771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Automatically retain delete and store data and records in a compliant manner.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E9BBF5-3F64-5714-2AFD-9002A02D4B17}"/>
              </a:ext>
            </a:extLst>
          </p:cNvPr>
          <p:cNvSpPr txBox="1"/>
          <p:nvPr/>
        </p:nvSpPr>
        <p:spPr>
          <a:xfrm>
            <a:off x="874838" y="217486"/>
            <a:ext cx="8968963" cy="12412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3733" b="1" i="0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Information </a:t>
            </a:r>
            <a:r>
              <a:rPr lang="nb-NO" sz="3733" b="1" i="0" err="1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protection</a:t>
            </a:r>
            <a:r>
              <a:rPr lang="nb-NO" sz="3733" b="1" i="0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 and data </a:t>
            </a:r>
            <a:r>
              <a:rPr lang="nb-NO" sz="3733" b="1" i="0" err="1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lifecycle</a:t>
            </a:r>
            <a:r>
              <a:rPr lang="nb-NO" sz="3733" b="1" i="0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 management</a:t>
            </a:r>
          </a:p>
        </p:txBody>
      </p:sp>
      <p:pic>
        <p:nvPicPr>
          <p:cNvPr id="3" name="Picture 2" descr="A logo with columns and text&#10;&#10;Description automatically generated">
            <a:extLst>
              <a:ext uri="{FF2B5EF4-FFF2-40B4-BE49-F238E27FC236}">
                <a16:creationId xmlns:a16="http://schemas.microsoft.com/office/drawing/2014/main" id="{34FFCC8C-F88B-E2A7-1BB5-01B8EA000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74" y="5221114"/>
            <a:ext cx="1641557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9B179C-DFDB-00AA-7F6F-0A34CB4DE003}"/>
              </a:ext>
            </a:extLst>
          </p:cNvPr>
          <p:cNvSpPr txBox="1"/>
          <p:nvPr/>
        </p:nvSpPr>
        <p:spPr>
          <a:xfrm>
            <a:off x="1420009" y="541336"/>
            <a:ext cx="9660367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3733" b="1" i="0" err="1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What</a:t>
            </a:r>
            <a:r>
              <a:rPr lang="nb-NO" sz="3733" b="1" i="0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 is Microsoft Purview?</a:t>
            </a:r>
            <a:endParaRPr lang="en-US" sz="240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E860F-5BEC-AF75-89D8-D51CDEADA1D9}"/>
              </a:ext>
            </a:extLst>
          </p:cNvPr>
          <p:cNvSpPr txBox="1"/>
          <p:nvPr/>
        </p:nvSpPr>
        <p:spPr>
          <a:xfrm>
            <a:off x="1348292" y="1746193"/>
            <a:ext cx="1004764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>
                <a:solidFill>
                  <a:srgbClr val="161616"/>
                </a:solidFill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“Microsoft Purview is a family of data governance, risk, and compliance solutions that can help your organization govern, protect, and manage your entire data estate.” - Microsoft Docs</a:t>
            </a:r>
          </a:p>
        </p:txBody>
      </p:sp>
      <p:pic>
        <p:nvPicPr>
          <p:cNvPr id="1026" name="Picture 2" descr="Solution areas in Microsoft Purview.">
            <a:extLst>
              <a:ext uri="{FF2B5EF4-FFF2-40B4-BE49-F238E27FC236}">
                <a16:creationId xmlns:a16="http://schemas.microsoft.com/office/drawing/2014/main" id="{0A8CCA2C-6EEC-79EC-530B-271FCADA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009" y="3347948"/>
            <a:ext cx="6648225" cy="277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810F7B7-5997-A367-1B8B-CAE1914F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595" y="4421503"/>
            <a:ext cx="3352800" cy="60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EE27C7BD-E45A-B7EA-F166-49D9A0B7ECC5}"/>
              </a:ext>
            </a:extLst>
          </p:cNvPr>
          <p:cNvSpPr/>
          <p:nvPr/>
        </p:nvSpPr>
        <p:spPr>
          <a:xfrm>
            <a:off x="6944498" y="4047033"/>
            <a:ext cx="486033" cy="60885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29D15-5CCC-7ABB-B2BF-6C4FE69B7971}"/>
              </a:ext>
            </a:extLst>
          </p:cNvPr>
          <p:cNvSpPr txBox="1"/>
          <p:nvPr/>
        </p:nvSpPr>
        <p:spPr>
          <a:xfrm>
            <a:off x="6177478" y="3598168"/>
            <a:ext cx="2020071" cy="9194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We discuss this</a:t>
            </a:r>
          </a:p>
        </p:txBody>
      </p:sp>
      <p:pic>
        <p:nvPicPr>
          <p:cNvPr id="5" name="Picture 4" descr="A logo with columns and text&#10;&#10;Description automatically generated">
            <a:extLst>
              <a:ext uri="{FF2B5EF4-FFF2-40B4-BE49-F238E27FC236}">
                <a16:creationId xmlns:a16="http://schemas.microsoft.com/office/drawing/2014/main" id="{2051C952-48D5-FD00-2771-B331227FE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74" y="5221114"/>
            <a:ext cx="1641557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1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9B179C-DFDB-00AA-7F6F-0A34CB4DE003}"/>
              </a:ext>
            </a:extLst>
          </p:cNvPr>
          <p:cNvSpPr txBox="1"/>
          <p:nvPr/>
        </p:nvSpPr>
        <p:spPr>
          <a:xfrm>
            <a:off x="1420009" y="541337"/>
            <a:ext cx="9660367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3733" b="1" i="0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Data </a:t>
            </a:r>
            <a:r>
              <a:rPr lang="nb-NO" sz="3733" b="1" i="0" err="1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governance</a:t>
            </a:r>
            <a:r>
              <a:rPr lang="nb-NO" sz="3733" b="1" i="0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 </a:t>
            </a:r>
            <a:r>
              <a:rPr lang="nb-NO" sz="3733" b="1" i="0" err="1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with</a:t>
            </a:r>
            <a:r>
              <a:rPr lang="nb-NO" sz="3733" b="1" i="0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 Microsoft Purview </a:t>
            </a:r>
            <a:endParaRPr lang="en-US" sz="240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1026" name="Picture 2" descr="Graphic showing Microsoft Purview's high-level architecture.">
            <a:extLst>
              <a:ext uri="{FF2B5EF4-FFF2-40B4-BE49-F238E27FC236}">
                <a16:creationId xmlns:a16="http://schemas.microsoft.com/office/drawing/2014/main" id="{E34A62EA-9224-45EC-15BE-09320C5E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011" y="1940552"/>
            <a:ext cx="9835979" cy="41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with columns and text&#10;&#10;Description automatically generated">
            <a:extLst>
              <a:ext uri="{FF2B5EF4-FFF2-40B4-BE49-F238E27FC236}">
                <a16:creationId xmlns:a16="http://schemas.microsoft.com/office/drawing/2014/main" id="{94918013-4D8E-57FB-84D3-095C00600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74" y="5221114"/>
            <a:ext cx="1641557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3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08F62-B596-6C93-A9FE-689735B4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53" y="1172931"/>
            <a:ext cx="5471297" cy="1905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59137-4D53-E8CA-543B-B8BF73037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53" y="3078590"/>
            <a:ext cx="6629537" cy="3125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3395C-5654-FC2F-9CA0-0B43C94E2AE6}"/>
              </a:ext>
            </a:extLst>
          </p:cNvPr>
          <p:cNvSpPr txBox="1"/>
          <p:nvPr/>
        </p:nvSpPr>
        <p:spPr>
          <a:xfrm>
            <a:off x="1420009" y="541336"/>
            <a:ext cx="9660367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3733" b="1" i="0" err="1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Migrate</a:t>
            </a:r>
            <a:r>
              <a:rPr lang="nb-NO" sz="3733" b="1" i="0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 to the new portal</a:t>
            </a:r>
            <a:endParaRPr lang="en-US" sz="240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2A640E1F-25EE-0B66-41C9-EE65A5D65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3449" y="1402492"/>
            <a:ext cx="1219200" cy="1219200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E2496AA5-28BF-E3E2-971F-B8D20710D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6649" y="4031867"/>
            <a:ext cx="1219200" cy="1219200"/>
          </a:xfrm>
          <a:prstGeom prst="rect">
            <a:avLst/>
          </a:prstGeom>
        </p:spPr>
      </p:pic>
      <p:pic>
        <p:nvPicPr>
          <p:cNvPr id="2" name="Picture 1" descr="A logo with columns and text&#10;&#10;Description automatically generated">
            <a:extLst>
              <a:ext uri="{FF2B5EF4-FFF2-40B4-BE49-F238E27FC236}">
                <a16:creationId xmlns:a16="http://schemas.microsoft.com/office/drawing/2014/main" id="{061EB8B9-4DF2-81BE-4950-90B71D01E8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74" y="5221114"/>
            <a:ext cx="1641557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49D8A6-29FA-83F4-6484-126DD3A99C67}"/>
              </a:ext>
            </a:extLst>
          </p:cNvPr>
          <p:cNvSpPr txBox="1"/>
          <p:nvPr/>
        </p:nvSpPr>
        <p:spPr>
          <a:xfrm>
            <a:off x="1420009" y="541336"/>
            <a:ext cx="9660367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3733" b="1" i="0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Data </a:t>
            </a:r>
            <a:r>
              <a:rPr lang="nb-NO" sz="3733" b="1" i="0" err="1">
                <a:solidFill>
                  <a:srgbClr val="161616"/>
                </a:solidFill>
                <a:effectLst/>
                <a:latin typeface="Cavolini" panose="020B0502040204020203" pitchFamily="66" charset="0"/>
                <a:ea typeface="ADLaM Display" panose="020F0502020204030204" pitchFamily="2" charset="0"/>
                <a:cs typeface="Cavolini" panose="020B0502040204020203" pitchFamily="66" charset="0"/>
              </a:rPr>
              <a:t>enrichment</a:t>
            </a:r>
            <a:endParaRPr lang="nb-NO" sz="3733" b="1" i="0">
              <a:solidFill>
                <a:srgbClr val="161616"/>
              </a:solidFill>
              <a:effectLst/>
              <a:latin typeface="Cavolini" panose="020B0502040204020203" pitchFamily="66" charset="0"/>
              <a:ea typeface="ADLaM Display" panose="020F0502020204030204" pitchFamily="2" charset="0"/>
              <a:cs typeface="Cavolini" panose="020B0502040204020203" pitchFamily="66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D7A21F9-DF6A-367D-AD93-9F9008DC7E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3599447"/>
              </p:ext>
            </p:extLst>
          </p:nvPr>
        </p:nvGraphicFramePr>
        <p:xfrm>
          <a:off x="1266835" y="1325918"/>
          <a:ext cx="9074999" cy="4709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 descr="A logo with columns and text&#10;&#10;Description automatically generated">
            <a:extLst>
              <a:ext uri="{FF2B5EF4-FFF2-40B4-BE49-F238E27FC236}">
                <a16:creationId xmlns:a16="http://schemas.microsoft.com/office/drawing/2014/main" id="{25D30ACA-4A8B-F295-72A3-16B1A75C0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74" y="5221114"/>
            <a:ext cx="1641557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Custom Desig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768097CB-AD39-43B1-A0C9-BDEB2D0BB0AE}" vid="{3730D0B0-C2B5-48BC-89F8-11B30864A37F}"/>
    </a:ext>
  </a:extLst>
</a:theme>
</file>

<file path=ppt/theme/theme3.xml><?xml version="1.0" encoding="utf-8"?>
<a:theme xmlns:a="http://schemas.openxmlformats.org/drawingml/2006/main" name="NIC Theme whi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est">
      <a:majorFont>
        <a:latin typeface="Space Grotesk Light"/>
        <a:ea typeface=""/>
        <a:cs typeface=""/>
      </a:majorFont>
      <a:minorFont>
        <a:latin typeface="Space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C_CC_ppt_template" id="{21BC4FD3-DAE8-7B4C-A6E4-71280ED07BEF}" vid="{F600921A-7872-E146-B511-BDB9883A651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af4f1a9-ae13-4e26-ac6c-11f4c8a2f064}" enabled="1" method="Privileged" siteId="{65f51067-7d65-4aa9-b996-4cc43a0d7111}" removed="0"/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60</TotalTime>
  <Words>446</Words>
  <Application>Microsoft Office PowerPoint</Application>
  <PresentationFormat>Widescreen</PresentationFormat>
  <Paragraphs>83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.Hiragino Kaku Gothic Interface W3</vt:lpstr>
      <vt:lpstr>Arial</vt:lpstr>
      <vt:lpstr>Calibri</vt:lpstr>
      <vt:lpstr>Calibri Light</vt:lpstr>
      <vt:lpstr>Cavolini</vt:lpstr>
      <vt:lpstr>Courier New</vt:lpstr>
      <vt:lpstr>Space Grotesk</vt:lpstr>
      <vt:lpstr>Space Grotesk Light</vt:lpstr>
      <vt:lpstr>System Font Regular</vt:lpstr>
      <vt:lpstr>Wingdings</vt:lpstr>
      <vt:lpstr>Metropolitan</vt:lpstr>
      <vt:lpstr>Custom Design</vt:lpstr>
      <vt:lpstr>NIC Theme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Mohit Sharma</dc:creator>
  <cp:lastModifiedBy>Mohit Sharma</cp:lastModifiedBy>
  <cp:revision>3</cp:revision>
  <dcterms:created xsi:type="dcterms:W3CDTF">2022-04-07T07:41:37Z</dcterms:created>
  <dcterms:modified xsi:type="dcterms:W3CDTF">2024-03-01T16:32:08Z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2022-04-07T07:41:48Z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b07fe6d3-c086-4302-9e90-98d9d941df34</vt:lpwstr>
  </property>
  <property fmtid="{D5CDD505-2E9C-101B-9397-08002B2CF9AE}" pid="8" name="MSIP_Label_5fae8262-b78e-4366-8929-a5d6aac95320_ContentBits">
    <vt:lpwstr>0</vt:lpwstr>
  </property>
  <property fmtid="{D5CDD505-2E9C-101B-9397-08002B2CF9AE}" pid="9" name="ClassificationContentMarkingFooterLocations">
    <vt:lpwstr>Metropolitan:14\1_Metropolitan:14\Office Theme:5\Custom Design:3</vt:lpwstr>
  </property>
  <property fmtid="{D5CDD505-2E9C-101B-9397-08002B2CF9AE}" pid="10" name="ClassificationContentMarkingFooterText">
    <vt:lpwstr>Sensitivity: Internal</vt:lpwstr>
  </property>
  <property fmtid="{D5CDD505-2E9C-101B-9397-08002B2CF9AE}" pid="11" name="MSIP_Label_5af4f1a9-ae13-4e26-ac6c-11f4c8a2f064_Enabled">
    <vt:lpwstr>true</vt:lpwstr>
  </property>
  <property fmtid="{D5CDD505-2E9C-101B-9397-08002B2CF9AE}" pid="12" name="MSIP_Label_5af4f1a9-ae13-4e26-ac6c-11f4c8a2f064_SetDate">
    <vt:lpwstr>2024-01-04T23:23:51Z</vt:lpwstr>
  </property>
  <property fmtid="{D5CDD505-2E9C-101B-9397-08002B2CF9AE}" pid="13" name="MSIP_Label_5af4f1a9-ae13-4e26-ac6c-11f4c8a2f064_Method">
    <vt:lpwstr>Privileged</vt:lpwstr>
  </property>
  <property fmtid="{D5CDD505-2E9C-101B-9397-08002B2CF9AE}" pid="14" name="MSIP_Label_5af4f1a9-ae13-4e26-ac6c-11f4c8a2f064_Name">
    <vt:lpwstr>5af4f1a9-ae13-4e26-ac6c-11f4c8a2f064</vt:lpwstr>
  </property>
  <property fmtid="{D5CDD505-2E9C-101B-9397-08002B2CF9AE}" pid="15" name="MSIP_Label_5af4f1a9-ae13-4e26-ac6c-11f4c8a2f064_SiteId">
    <vt:lpwstr>65f51067-7d65-4aa9-b996-4cc43a0d7111</vt:lpwstr>
  </property>
  <property fmtid="{D5CDD505-2E9C-101B-9397-08002B2CF9AE}" pid="16" name="MSIP_Label_5af4f1a9-ae13-4e26-ac6c-11f4c8a2f064_ActionId">
    <vt:lpwstr>55d3c33d-85fd-4ed3-8501-1908ed25ecc0</vt:lpwstr>
  </property>
  <property fmtid="{D5CDD505-2E9C-101B-9397-08002B2CF9AE}" pid="17" name="MSIP_Label_5af4f1a9-ae13-4e26-ac6c-11f4c8a2f064_ContentBits">
    <vt:lpwstr>0</vt:lpwstr>
  </property>
</Properties>
</file>